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s>
</file>

<file path=ppt/presentation.xml><?xml version="1.0" encoding="utf-8"?>
<p:presentation xmlns:p="http://schemas.openxmlformats.org/presentationml/2006/main" xmlns:r="http://schemas.openxmlformats.org/officeDocument/2006/relationships" xmlns:a="http://schemas.openxmlformats.org/drawingml/2006/main" saveSubsetFonts="1">
  <p:sldMasterIdLst>
    <p:sldMasterId id="2147483648" r:id="rId1"/>
  </p:sldMasterIdLst>
  <p:notesMasterIdLst>
    <p:notesMasterId r:id="rId2"/>
  </p:notesMasterIdLst>
  <p:sldIdLst>
    <p:sldId id="257" r:id="rId3"/>
    <p:sldId id="258" r:id="rId4"/>
    <p:sldId id="259" r:id="rId5"/>
  </p:sldIdLst>
  <p:sldSz type="screen16x9" cy="6858000" cx="12192000"/>
  <p:notesSz cx="6858000" cy="9144000"/>
  <p:defaultTextStyle>
    <a:defPPr>
      <a:defRPr lang="en-US"/>
    </a:defPPr>
    <a:lvl1pPr algn="l" defTabSz="457200" eaLnBrk="1" hangingPunct="1" latinLnBrk="0" marL="0" rtl="0">
      <a:defRPr sz="1800" kern="1200">
        <a:solidFill>
          <a:schemeClr val="tx1"/>
        </a:solidFill>
        <a:latin typeface="+mn-lt"/>
        <a:ea typeface="+mn-ea"/>
        <a:cs typeface="+mn-cs"/>
      </a:defRPr>
    </a:lvl1pPr>
    <a:lvl2pPr algn="l" defTabSz="457200" eaLnBrk="1" hangingPunct="1" latinLnBrk="0" marL="457200" rtl="0">
      <a:defRPr sz="1800" kern="1200">
        <a:solidFill>
          <a:schemeClr val="tx1"/>
        </a:solidFill>
        <a:latin typeface="+mn-lt"/>
        <a:ea typeface="+mn-ea"/>
        <a:cs typeface="+mn-cs"/>
      </a:defRPr>
    </a:lvl2pPr>
    <a:lvl3pPr algn="l" defTabSz="457200" eaLnBrk="1" hangingPunct="1" latinLnBrk="0" marL="914400" rtl="0">
      <a:defRPr sz="1800" kern="1200">
        <a:solidFill>
          <a:schemeClr val="tx1"/>
        </a:solidFill>
        <a:latin typeface="+mn-lt"/>
        <a:ea typeface="+mn-ea"/>
        <a:cs typeface="+mn-cs"/>
      </a:defRPr>
    </a:lvl3pPr>
    <a:lvl4pPr algn="l" defTabSz="457200" eaLnBrk="1" hangingPunct="1" latinLnBrk="0" marL="1371600" rtl="0">
      <a:defRPr sz="1800" kern="1200">
        <a:solidFill>
          <a:schemeClr val="tx1"/>
        </a:solidFill>
        <a:latin typeface="+mn-lt"/>
        <a:ea typeface="+mn-ea"/>
        <a:cs typeface="+mn-cs"/>
      </a:defRPr>
    </a:lvl4pPr>
    <a:lvl5pPr algn="l" defTabSz="457200" eaLnBrk="1" hangingPunct="1" latinLnBrk="0" marL="1828800" rtl="0">
      <a:defRPr sz="1800" kern="1200">
        <a:solidFill>
          <a:schemeClr val="tx1"/>
        </a:solidFill>
        <a:latin typeface="+mn-lt"/>
        <a:ea typeface="+mn-ea"/>
        <a:cs typeface="+mn-cs"/>
      </a:defRPr>
    </a:lvl5pPr>
    <a:lvl6pPr algn="l" defTabSz="457200" eaLnBrk="1" hangingPunct="1" latinLnBrk="0" marL="2286000" rtl="0">
      <a:defRPr sz="1800" kern="1200">
        <a:solidFill>
          <a:schemeClr val="tx1"/>
        </a:solidFill>
        <a:latin typeface="+mn-lt"/>
        <a:ea typeface="+mn-ea"/>
        <a:cs typeface="+mn-cs"/>
      </a:defRPr>
    </a:lvl6pPr>
    <a:lvl7pPr algn="l" defTabSz="457200" eaLnBrk="1" hangingPunct="1" latinLnBrk="0" marL="2743200" rtl="0">
      <a:defRPr sz="1800" kern="1200">
        <a:solidFill>
          <a:schemeClr val="tx1"/>
        </a:solidFill>
        <a:latin typeface="+mn-lt"/>
        <a:ea typeface="+mn-ea"/>
        <a:cs typeface="+mn-cs"/>
      </a:defRPr>
    </a:lvl7pPr>
    <a:lvl8pPr algn="l" defTabSz="457200" eaLnBrk="1" hangingPunct="1" latinLnBrk="0" marL="3200400" rtl="0">
      <a:defRPr sz="1800" kern="1200">
        <a:solidFill>
          <a:schemeClr val="tx1"/>
        </a:solidFill>
        <a:latin typeface="+mn-lt"/>
        <a:ea typeface="+mn-ea"/>
        <a:cs typeface="+mn-cs"/>
      </a:defRPr>
    </a:lvl8pPr>
    <a:lvl9pPr algn="l" defTabSz="457200" eaLnBrk="1" hangingPunct="1" latinLnBrk="0" marL="3657600" rtl="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r="http://schemas.openxmlformats.org/officeDocument/2006/relationships" xmlns:a="http://schemas.openxmlformats.org/drawingml/2006/main" lastView="sldThumbnailView">
  <p:normalViewPr>
    <p:restoredLeft sz="19946" autoAdjust="0"/>
    <p:restoredTop sz="63209" autoAdjust="0"/>
  </p:normalViewPr>
  <p:slideViewPr>
    <p:cSldViewPr snapToGrid="0">
      <p:cViewPr varScale="1">
        <p:scale>
          <a:sx n="46" d="100"/>
          <a:sy n="46" d="100"/>
        </p:scale>
        <p:origin x="1458" y="42"/>
      </p:cViewPr>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tableStyles" Target="tableStyles.xml"/><Relationship Id="rId7" Type="http://schemas.openxmlformats.org/officeDocument/2006/relationships/presProps" Target="presProps.xml"/><Relationship Id="rId8" Type="http://schemas.openxmlformats.org/officeDocument/2006/relationships/viewProps" Target="viewProps.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47" name=""/>
        <p:cNvGrpSpPr/>
        <p:nvPr/>
      </p:nvGrpSpPr>
      <p:grpSpPr>
        <a:xfrm>
          <a:off x="0" y="0"/>
          <a:ext cx="0" cy="0"/>
          <a:chOff x="0" y="0"/>
          <a:chExt cx="0" cy="0"/>
        </a:xfrm>
      </p:grpSpPr>
      <p:sp>
        <p:nvSpPr>
          <p:cNvPr id="1048688" name="Header Placeholder 1"/>
          <p:cNvSpPr>
            <a:spLocks noGrp="1"/>
          </p:cNvSpPr>
          <p:nvPr>
            <p:ph type="hdr" sz="quarter"/>
          </p:nvPr>
        </p:nvSpPr>
        <p:spPr>
          <a:xfrm>
            <a:off x="0" y="0"/>
            <a:ext cx="2971800" cy="458788"/>
          </a:xfrm>
          <a:prstGeom prst="rect"/>
        </p:spPr>
        <p:txBody>
          <a:bodyPr bIns="45720" lIns="91440" rIns="91440" rtlCol="0" tIns="45720" vert="horz"/>
          <a:lstStyle>
            <a:lvl1pPr algn="l">
              <a:defRPr sz="1200"/>
            </a:lvl1pPr>
          </a:lstStyle>
          <a:p>
            <a:endParaRPr lang="en-US"/>
          </a:p>
        </p:txBody>
      </p:sp>
      <p:sp>
        <p:nvSpPr>
          <p:cNvPr id="1048689" name="Date Placeholder 2"/>
          <p:cNvSpPr>
            <a:spLocks noGrp="1"/>
          </p:cNvSpPr>
          <p:nvPr>
            <p:ph type="dt" idx="1"/>
          </p:nvPr>
        </p:nvSpPr>
        <p:spPr>
          <a:xfrm>
            <a:off x="3884613" y="0"/>
            <a:ext cx="2971800" cy="458788"/>
          </a:xfrm>
          <a:prstGeom prst="rect"/>
        </p:spPr>
        <p:txBody>
          <a:bodyPr bIns="45720" lIns="91440" rIns="91440" rtlCol="0" tIns="45720" vert="horz"/>
          <a:lstStyle>
            <a:lvl1pPr algn="r">
              <a:defRPr sz="1200"/>
            </a:lvl1pPr>
          </a:lstStyle>
          <a:p>
            <a:fld id="{71CAC909-EA19-4A8A-9CE0-FEA3AD1736AE}" type="datetimeFigureOut">
              <a:rPr lang="en-US" smtClean="0"/>
              <a:t>7/28/2021</a:t>
            </a:fld>
            <a:endParaRPr lang="en-US"/>
          </a:p>
        </p:txBody>
      </p:sp>
      <p:sp>
        <p:nvSpPr>
          <p:cNvPr id="1048690" name="Slide Image Placeholder 3"/>
          <p:cNvSpPr>
            <a:spLocks noChangeAspect="1" noRot="1" noGrp="1"/>
          </p:cNvSpPr>
          <p:nvPr>
            <p:ph type="sldImg" idx="2"/>
          </p:nvPr>
        </p:nvSpPr>
        <p:spPr>
          <a:xfrm>
            <a:off x="685800" y="1143000"/>
            <a:ext cx="5486400" cy="3086100"/>
          </a:xfrm>
          <a:prstGeom prst="rect"/>
          <a:noFill/>
          <a:ln w="12700">
            <a:solidFill>
              <a:prstClr val="black"/>
            </a:solidFill>
          </a:ln>
        </p:spPr>
        <p:txBody>
          <a:bodyPr anchor="ctr" bIns="45720" lIns="91440" rIns="91440" rtlCol="0" tIns="45720" vert="horz"/>
          <a:p>
            <a:endParaRPr lang="en-US"/>
          </a:p>
        </p:txBody>
      </p:sp>
      <p:sp>
        <p:nvSpPr>
          <p:cNvPr id="1048691" name="Notes Placeholder 4"/>
          <p:cNvSpPr>
            <a:spLocks noGrp="1"/>
          </p:cNvSpPr>
          <p:nvPr>
            <p:ph type="body" sz="quarter" idx="3"/>
          </p:nvPr>
        </p:nvSpPr>
        <p:spPr>
          <a:xfrm>
            <a:off x="685800" y="4400550"/>
            <a:ext cx="5486400" cy="3600450"/>
          </a:xfrm>
          <a:prstGeom prst="rect"/>
        </p:spPr>
        <p:txBody>
          <a:bodyPr bIns="45720" lIns="91440" rIns="91440" rtlCol="0" tIns="45720" vert="horz"/>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92" name="Footer Placeholder 5"/>
          <p:cNvSpPr>
            <a:spLocks noGrp="1"/>
          </p:cNvSpPr>
          <p:nvPr>
            <p:ph type="ftr" sz="quarter" idx="4"/>
          </p:nvPr>
        </p:nvSpPr>
        <p:spPr>
          <a:xfrm>
            <a:off x="0" y="8685213"/>
            <a:ext cx="2971800" cy="458787"/>
          </a:xfrm>
          <a:prstGeom prst="rect"/>
        </p:spPr>
        <p:txBody>
          <a:bodyPr anchor="b" bIns="45720" lIns="91440" rIns="91440" rtlCol="0" tIns="45720" vert="horz"/>
          <a:lstStyle>
            <a:lvl1pPr algn="l">
              <a:defRPr sz="1200"/>
            </a:lvl1pPr>
          </a:lstStyle>
          <a:p>
            <a:endParaRPr lang="en-US"/>
          </a:p>
        </p:txBody>
      </p:sp>
      <p:sp>
        <p:nvSpPr>
          <p:cNvPr id="1048693" name="Slide Number Placeholder 6"/>
          <p:cNvSpPr>
            <a:spLocks noGrp="1"/>
          </p:cNvSpPr>
          <p:nvPr>
            <p:ph type="sldNum" sz="quarter" idx="5"/>
          </p:nvPr>
        </p:nvSpPr>
        <p:spPr>
          <a:xfrm>
            <a:off x="3884613" y="8685213"/>
            <a:ext cx="2971800" cy="458787"/>
          </a:xfrm>
          <a:prstGeom prst="rect"/>
        </p:spPr>
        <p:txBody>
          <a:bodyPr anchor="b" bIns="45720" lIns="91440" rIns="91440" rtlCol="0" tIns="45720" vert="horz"/>
          <a:lstStyle>
            <a:lvl1pPr algn="r">
              <a:defRPr sz="1200"/>
            </a:lvl1pPr>
          </a:lstStyle>
          <a:p>
            <a:fld id="{3A490D84-5D5A-4206-A6B2-A91A260F7AF6}" type="slidenum">
              <a:rPr lang="en-US" smtClean="0"/>
              <a:t>‹#›</a:t>
            </a:fld>
            <a:endParaRPr lang="en-US"/>
          </a:p>
        </p:txBody>
      </p:sp>
    </p:spTree>
  </p:cSld>
  <p:clrMap accent1="accent1" accent2="accent2" accent3="accent3" accent4="accent4" accent5="accent5" accent6="accent6" bg1="lt1" bg2="lt2" tx1="dk1" tx2="dk2" hlink="hlink" folHlink="folHlink"/>
  <p:notesStyle>
    <a:lvl1pPr algn="l" defTabSz="914400" eaLnBrk="1" hangingPunct="1" latinLnBrk="0" marL="0" rtl="0">
      <a:defRPr sz="1200" kern="1200">
        <a:solidFill>
          <a:schemeClr val="tx1"/>
        </a:solidFill>
        <a:latin typeface="+mn-lt"/>
        <a:ea typeface="+mn-ea"/>
        <a:cs typeface="+mn-cs"/>
      </a:defRPr>
    </a:lvl1pPr>
    <a:lvl2pPr algn="l" defTabSz="914400" eaLnBrk="1" hangingPunct="1" latinLnBrk="0" marL="457200" rtl="0">
      <a:defRPr sz="1200" kern="1200">
        <a:solidFill>
          <a:schemeClr val="tx1"/>
        </a:solidFill>
        <a:latin typeface="+mn-lt"/>
        <a:ea typeface="+mn-ea"/>
        <a:cs typeface="+mn-cs"/>
      </a:defRPr>
    </a:lvl2pPr>
    <a:lvl3pPr algn="l" defTabSz="914400" eaLnBrk="1" hangingPunct="1" latinLnBrk="0" marL="914400" rtl="0">
      <a:defRPr sz="1200" kern="1200">
        <a:solidFill>
          <a:schemeClr val="tx1"/>
        </a:solidFill>
        <a:latin typeface="+mn-lt"/>
        <a:ea typeface="+mn-ea"/>
        <a:cs typeface="+mn-cs"/>
      </a:defRPr>
    </a:lvl3pPr>
    <a:lvl4pPr algn="l" defTabSz="914400" eaLnBrk="1" hangingPunct="1" latinLnBrk="0" marL="1371600" rtl="0">
      <a:defRPr sz="1200" kern="1200">
        <a:solidFill>
          <a:schemeClr val="tx1"/>
        </a:solidFill>
        <a:latin typeface="+mn-lt"/>
        <a:ea typeface="+mn-ea"/>
        <a:cs typeface="+mn-cs"/>
      </a:defRPr>
    </a:lvl4pPr>
    <a:lvl5pPr algn="l" defTabSz="914400" eaLnBrk="1" hangingPunct="1" latinLnBrk="0" marL="1828800" rtl="0">
      <a:defRPr sz="1200" kern="1200">
        <a:solidFill>
          <a:schemeClr val="tx1"/>
        </a:solidFill>
        <a:latin typeface="+mn-lt"/>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30" name=""/>
        <p:cNvGrpSpPr/>
        <p:nvPr/>
      </p:nvGrpSpPr>
      <p:grpSpPr>
        <a:xfrm>
          <a:off x="0" y="0"/>
          <a:ext cx="0" cy="0"/>
          <a:chOff x="0" y="0"/>
          <a:chExt cx="0" cy="0"/>
        </a:xfrm>
      </p:grpSpPr>
      <p:sp>
        <p:nvSpPr>
          <p:cNvPr id="1048597" name="Slide Image Placeholder 1"/>
          <p:cNvSpPr>
            <a:spLocks noChangeAspect="1" noRot="1" noGrp="1"/>
          </p:cNvSpPr>
          <p:nvPr>
            <p:ph type="sldImg"/>
          </p:nvPr>
        </p:nvSpPr>
        <p:spPr/>
      </p:sp>
      <p:sp>
        <p:nvSpPr>
          <p:cNvPr id="1048598" name="Notes Placeholder 2"/>
          <p:cNvSpPr>
            <a:spLocks noGrp="1"/>
          </p:cNvSpPr>
          <p:nvPr>
            <p:ph type="body" idx="1"/>
          </p:nvPr>
        </p:nvSpPr>
        <p:spPr/>
        <p:txBody>
          <a:bodyPr/>
          <a:p>
            <a:r>
              <a:rPr dirty="0" lang="en-US"/>
              <a:t>Researchers from Fortune Business Insights conducted a research to determine how the sugar substitutes market has changed over the years. The need for better and healthier lifestyles significantly affected the sugar substitutes market, affecting both producers and consumers. The researchers found out that the sugar substitute market has grown significantly over the years due to the increased demand for low calorie foods. Other factors leading to an increased growth of the market were increased demand for functional food products, prevalence of overweight and diabetes, and increased demand for artificial sugar substitutes. The researchers compared the size of the sugar substitutes market in 2018 and over a projection to 2026 to determine the effects of change. Previously, consumers did not consume hygienic and nutritious foods with low fat and calorie content. However, today, many consumers across the world started adopting foods with low calorie content. Increased demand for food products made from artificial sugar substitutes has prompted manufactures to replace natural sugars with artificial sugars. In 2018 the market size was $6.35 billion and was expected to surpass $10.27 billion by the end of 2026. This growth portrayed a 6.3% CAGR. The research demonstrates that there is continued adoption of healthier foods in the recent years, which should be continued to promote healthy lifestyles and develop a more productive society. 
</a:t>
            </a:r>
            <a:endParaRPr dirty="0" lang="en-US"/>
          </a:p>
        </p:txBody>
      </p:sp>
      <p:sp>
        <p:nvSpPr>
          <p:cNvPr id="1048599" name="Slide Number Placeholder 3"/>
          <p:cNvSpPr>
            <a:spLocks noGrp="1"/>
          </p:cNvSpPr>
          <p:nvPr>
            <p:ph type="sldNum" sz="quarter" idx="5"/>
          </p:nvPr>
        </p:nvSpPr>
        <p:spPr/>
        <p:txBody>
          <a:bodyPr/>
          <a:p>
            <a:fld id="{3A490D84-5D5A-4206-A6B2-A91A260F7AF6}" type="slidenum">
              <a:rPr lang="en-US" smtClean="0"/>
              <a:t>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type="title">
  <p:cSld name="Title Slide">
    <p:spTree>
      <p:nvGrpSpPr>
        <p:cNvPr id="24" name=""/>
        <p:cNvGrpSpPr/>
        <p:nvPr/>
      </p:nvGrpSpPr>
      <p:grpSpPr>
        <a:xfrm>
          <a:off x="0" y="0"/>
          <a:ext cx="0" cy="0"/>
          <a:chOff x="0" y="0"/>
          <a:chExt cx="0" cy="0"/>
        </a:xfrm>
      </p:grpSpPr>
      <p:grpSp>
        <p:nvGrpSpPr>
          <p:cNvPr id="25" name="Group 6"/>
          <p:cNvGrpSpPr/>
          <p:nvPr/>
        </p:nvGrpSpPr>
        <p:grpSpPr>
          <a:xfrm>
            <a:off x="-16934" y="0"/>
            <a:ext cx="12231160" cy="6856214"/>
            <a:chOff x="-16934" y="0"/>
            <a:chExt cx="12231160" cy="6856214"/>
          </a:xfrm>
        </p:grpSpPr>
        <p:pic>
          <p:nvPicPr>
            <p:cNvPr id="2097155" name="Picture 15" descr="HD-PanelTitleR1.png"/>
            <p:cNvPicPr>
              <a:picLocks noChangeAspect="1"/>
            </p:cNvPicPr>
            <p:nvPr/>
          </p:nvPicPr>
          <p:blipFill>
            <a:blip xmlns:r="http://schemas.openxmlformats.org/officeDocument/2006/relationships" r:embed="rId1"/>
            <a:stretch>
              <a:fillRect/>
            </a:stretch>
          </p:blipFill>
          <p:spPr>
            <a:xfrm>
              <a:off x="0" y="0"/>
              <a:ext cx="12188825" cy="6856214"/>
            </a:xfrm>
            <a:prstGeom prst="rect"/>
          </p:spPr>
        </p:pic>
        <p:sp>
          <p:nvSpPr>
            <p:cNvPr id="1048582" name="Rectangle 25"/>
            <p:cNvSpPr/>
            <p:nvPr/>
          </p:nvSpPr>
          <p:spPr>
            <a:xfrm>
              <a:off x="2328332" y="1540931"/>
              <a:ext cx="7543802" cy="3835401"/>
            </a:xfrm>
            <a:prstGeom prst="rect"/>
            <a:noFill/>
            <a:ln w="15875">
              <a:miter lim="800000"/>
            </a:ln>
          </p:spPr>
          <p:style>
            <a:lnRef idx="1">
              <a:schemeClr val="accent1"/>
            </a:lnRef>
            <a:fillRef idx="3">
              <a:schemeClr val="accent1"/>
            </a:fillRef>
            <a:effectRef idx="2">
              <a:schemeClr val="accent1"/>
            </a:effectRef>
            <a:fontRef idx="minor">
              <a:schemeClr val="lt1"/>
            </a:fontRef>
          </p:style>
        </p:sp>
        <p:pic>
          <p:nvPicPr>
            <p:cNvPr id="2097156" name="Picture 16" descr="HDRibbonTitle-UniformTrim.png"/>
            <p:cNvPicPr>
              <a:picLocks noChangeAspect="1"/>
            </p:cNvPicPr>
            <p:nvPr/>
          </p:nvPicPr>
          <p:blipFill rotWithShape="1">
            <a:blip xmlns:r="http://schemas.openxmlformats.org/officeDocument/2006/relationships" r:embed="rId2"/>
            <a:srcRect/>
            <a:stretch>
              <a:fillRect/>
            </a:stretch>
          </p:blipFill>
          <p:spPr>
            <a:xfrm>
              <a:off x="-16934" y="3147609"/>
              <a:ext cx="2478024" cy="612648"/>
            </a:xfrm>
            <a:prstGeom prst="rect"/>
          </p:spPr>
        </p:pic>
        <p:pic>
          <p:nvPicPr>
            <p:cNvPr id="2097157" name="Picture 19" descr="HDRibbonTitle-UniformTrim.png"/>
            <p:cNvPicPr>
              <a:picLocks noChangeAspect="1"/>
            </p:cNvPicPr>
            <p:nvPr/>
          </p:nvPicPr>
          <p:blipFill rotWithShape="1">
            <a:blip xmlns:r="http://schemas.openxmlformats.org/officeDocument/2006/relationships" r:embed="rId2"/>
            <a:srcRect/>
            <a:stretch>
              <a:fillRect/>
            </a:stretch>
          </p:blipFill>
          <p:spPr>
            <a:xfrm>
              <a:off x="9736202" y="3147609"/>
              <a:ext cx="2478024" cy="612648"/>
            </a:xfrm>
            <a:prstGeom prst="rect"/>
          </p:spPr>
        </p:pic>
      </p:grpSp>
      <p:sp>
        <p:nvSpPr>
          <p:cNvPr id="1048583"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dirty="0" lang="en-US"/>
          </a:p>
        </p:txBody>
      </p:sp>
      <p:sp>
        <p:nvSpPr>
          <p:cNvPr id="1048584" name="Subtitle 2"/>
          <p:cNvSpPr>
            <a:spLocks noGrp="1"/>
          </p:cNvSpPr>
          <p:nvPr>
            <p:ph type="subTitle" idx="1"/>
          </p:nvPr>
        </p:nvSpPr>
        <p:spPr>
          <a:xfrm>
            <a:off x="2692398" y="3657597"/>
            <a:ext cx="6815669" cy="1320802"/>
          </a:xfrm>
        </p:spPr>
        <p:txBody>
          <a:bodyPr anchor="t">
            <a:normAutofit/>
          </a:bodyPr>
          <a:lstStyle>
            <a:lvl1pPr algn="ctr" indent="0" marL="0">
              <a:buNone/>
              <a:defRPr sz="2100">
                <a:solidFill>
                  <a:schemeClr val="tx1"/>
                </a:solidFill>
              </a:defRPr>
            </a:lvl1pPr>
            <a:lvl2pPr algn="ctr" indent="0" marL="457200">
              <a:buNone/>
              <a:defRPr>
                <a:solidFill>
                  <a:schemeClr val="tx1">
                    <a:tint val="75000"/>
                  </a:schemeClr>
                </a:solidFill>
              </a:defRPr>
            </a:lvl2pPr>
            <a:lvl3pPr algn="ctr" indent="0" marL="914400">
              <a:buNone/>
              <a:defRPr>
                <a:solidFill>
                  <a:schemeClr val="tx1">
                    <a:tint val="75000"/>
                  </a:schemeClr>
                </a:solidFill>
              </a:defRPr>
            </a:lvl3pPr>
            <a:lvl4pPr algn="ctr" indent="0" marL="1371600">
              <a:buNone/>
              <a:defRPr>
                <a:solidFill>
                  <a:schemeClr val="tx1">
                    <a:tint val="75000"/>
                  </a:schemeClr>
                </a:solidFill>
              </a:defRPr>
            </a:lvl4pPr>
            <a:lvl5pPr algn="ctr" indent="0" marL="1828800">
              <a:buNone/>
              <a:defRPr>
                <a:solidFill>
                  <a:schemeClr val="tx1">
                    <a:tint val="75000"/>
                  </a:schemeClr>
                </a:solidFill>
              </a:defRPr>
            </a:lvl5pPr>
            <a:lvl6pPr algn="ctr" indent="0" marL="2286000">
              <a:buNone/>
              <a:defRPr>
                <a:solidFill>
                  <a:schemeClr val="tx1">
                    <a:tint val="75000"/>
                  </a:schemeClr>
                </a:solidFill>
              </a:defRPr>
            </a:lvl6pPr>
            <a:lvl7pPr algn="ctr" indent="0" marL="2743200">
              <a:buNone/>
              <a:defRPr>
                <a:solidFill>
                  <a:schemeClr val="tx1">
                    <a:tint val="75000"/>
                  </a:schemeClr>
                </a:solidFill>
              </a:defRPr>
            </a:lvl7pPr>
            <a:lvl8pPr algn="ctr" indent="0" marL="3200400">
              <a:buNone/>
              <a:defRPr>
                <a:solidFill>
                  <a:schemeClr val="tx1">
                    <a:tint val="75000"/>
                  </a:schemeClr>
                </a:solidFill>
              </a:defRPr>
            </a:lvl8pPr>
            <a:lvl9pPr algn="ctr" indent="0" marL="3657600">
              <a:buNone/>
              <a:defRPr>
                <a:solidFill>
                  <a:schemeClr val="tx1">
                    <a:tint val="75000"/>
                  </a:schemeClr>
                </a:solidFill>
              </a:defRPr>
            </a:lvl9pPr>
          </a:lstStyle>
          <a:p>
            <a:r>
              <a:rPr lang="en-US"/>
              <a:t>Click to edit Master subtitle style</a:t>
            </a:r>
            <a:endParaRPr dirty="0" lang="en-US"/>
          </a:p>
        </p:txBody>
      </p:sp>
      <p:sp>
        <p:nvSpPr>
          <p:cNvPr id="1048585" name="Date Placeholder 3"/>
          <p:cNvSpPr>
            <a:spLocks noGrp="1"/>
          </p:cNvSpPr>
          <p:nvPr>
            <p:ph type="dt" sz="half" idx="10"/>
          </p:nvPr>
        </p:nvSpPr>
        <p:spPr>
          <a:xfrm>
            <a:off x="7983232" y="5037663"/>
            <a:ext cx="897467" cy="279400"/>
          </a:xfrm>
        </p:spPr>
        <p:txBody>
          <a:bodyPr/>
          <a:p>
            <a:fld id="{39D2DF72-0AF4-4EC8-9CB4-CF1AB3D89699}" type="datetimeFigureOut">
              <a:rPr lang="en-US" smtClean="0"/>
              <a:t>7/28/2021</a:t>
            </a:fld>
            <a:endParaRPr lang="en-US"/>
          </a:p>
        </p:txBody>
      </p:sp>
      <p:sp>
        <p:nvSpPr>
          <p:cNvPr id="1048586" name="Footer Placeholder 4"/>
          <p:cNvSpPr>
            <a:spLocks noGrp="1"/>
          </p:cNvSpPr>
          <p:nvPr>
            <p:ph type="ftr" sz="quarter" idx="11"/>
          </p:nvPr>
        </p:nvSpPr>
        <p:spPr>
          <a:xfrm>
            <a:off x="2692397" y="5037663"/>
            <a:ext cx="5214635" cy="279400"/>
          </a:xfrm>
        </p:spPr>
        <p:txBody>
          <a:bodyPr/>
          <a:p>
            <a:endParaRPr lang="en-US"/>
          </a:p>
        </p:txBody>
      </p:sp>
      <p:sp>
        <p:nvSpPr>
          <p:cNvPr id="1048587" name="Slide Number Placeholder 5"/>
          <p:cNvSpPr>
            <a:spLocks noGrp="1"/>
          </p:cNvSpPr>
          <p:nvPr>
            <p:ph type="sldNum" sz="quarter" idx="12"/>
          </p:nvPr>
        </p:nvSpPr>
        <p:spPr>
          <a:xfrm>
            <a:off x="8956900" y="5037663"/>
            <a:ext cx="551167" cy="279400"/>
          </a:xfrm>
        </p:spPr>
        <p:txBody>
          <a:bodyPr/>
          <a:p>
            <a:fld id="{E085474C-2A5B-420F-9447-4933067FCD42}" type="slidenum">
              <a:rPr lang="en-US" smtClean="0"/>
              <a:t>‹#›</a:t>
            </a:fld>
            <a:endParaRPr lang="en-US"/>
          </a:p>
        </p:txBody>
      </p:sp>
      <p:cxnSp>
        <p:nvCxnSpPr>
          <p:cNvPr id="3145728" name="Straight Connector 14"/>
          <p:cNvCxnSpPr>
            <a:cxnSpLocks/>
          </p:cNvCxnSpPr>
          <p:nvPr/>
        </p:nvCxnSpPr>
        <p:spPr>
          <a:xfrm>
            <a:off x="2692399" y="3522131"/>
            <a:ext cx="6815668" cy="0"/>
          </a:xfrm>
          <a:prstGeom prst="line"/>
        </p:spPr>
        <p:style>
          <a:lnRef idx="2">
            <a:schemeClr val="accent1"/>
          </a:lnRef>
          <a:fillRef idx="0">
            <a:schemeClr val="accent1"/>
          </a:fillRef>
          <a:effectRef idx="1">
            <a:schemeClr val="accent1"/>
          </a:effectRef>
          <a:fontRef idx="minor">
            <a:schemeClr val="tx1"/>
          </a:fontRef>
        </p:style>
      </p:cxnSp>
    </p:spTree>
  </p:cSld>
  <p:clrMapOvr>
    <a:masterClrMapping/>
  </p:clrMapOvr>
  <p:transition spd="slow">
    <p:blinds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42" name=""/>
        <p:cNvGrpSpPr/>
        <p:nvPr/>
      </p:nvGrpSpPr>
      <p:grpSpPr>
        <a:xfrm>
          <a:off x="0" y="0"/>
          <a:ext cx="0" cy="0"/>
          <a:chOff x="0" y="0"/>
          <a:chExt cx="0" cy="0"/>
        </a:xfrm>
      </p:grpSpPr>
      <p:sp>
        <p:nvSpPr>
          <p:cNvPr id="1048657" name="Title 1"/>
          <p:cNvSpPr>
            <a:spLocks noGrp="1"/>
          </p:cNvSpPr>
          <p:nvPr>
            <p:ph type="title"/>
          </p:nvPr>
        </p:nvSpPr>
        <p:spPr>
          <a:xfrm>
            <a:off x="1295401" y="4815415"/>
            <a:ext cx="9609666" cy="566738"/>
          </a:xfrm>
        </p:spPr>
        <p:txBody>
          <a:bodyPr anchor="b">
            <a:normAutofit/>
          </a:bodyPr>
          <a:lstStyle>
            <a:lvl1pPr algn="ctr">
              <a:defRPr b="0" sz="2400"/>
            </a:lvl1pPr>
          </a:lstStyle>
          <a:p>
            <a:r>
              <a:rPr lang="en-US"/>
              <a:t>Click to edit Master title style</a:t>
            </a:r>
            <a:endParaRPr dirty="0" lang="en-US"/>
          </a:p>
        </p:txBody>
      </p:sp>
      <p:sp>
        <p:nvSpPr>
          <p:cNvPr id="1048658" name="Picture Placeholder 2"/>
          <p:cNvSpPr>
            <a:spLocks noChangeAspect="1" noGrp="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r="14460000" dist="38100">
              <a:srgbClr val="000000">
                <a:alpha val="70000"/>
              </a:srgbClr>
            </a:innerShdw>
          </a:effectLst>
        </p:spPr>
        <p:txBody>
          <a:bodyPr anchor="t">
            <a:normAutofit/>
          </a:bodyPr>
          <a:lstStyle>
            <a:lvl1pPr algn="ctr" indent="0" marL="0">
              <a:buNone/>
              <a:defRPr sz="1600"/>
            </a:lvl1pPr>
            <a:lvl2pPr indent="0" marL="457200">
              <a:buNone/>
              <a:defRPr sz="1600"/>
            </a:lvl2pPr>
            <a:lvl3pPr indent="0" marL="914400">
              <a:buNone/>
              <a:defRPr sz="1600"/>
            </a:lvl3pPr>
            <a:lvl4pPr indent="0" marL="1371600">
              <a:buNone/>
              <a:defRPr sz="1600"/>
            </a:lvl4pPr>
            <a:lvl5pPr indent="0" marL="1828800">
              <a:buNone/>
              <a:defRPr sz="1600"/>
            </a:lvl5pPr>
            <a:lvl6pPr indent="0" marL="2286000">
              <a:buNone/>
              <a:defRPr sz="1600"/>
            </a:lvl6pPr>
            <a:lvl7pPr indent="0" marL="2743200">
              <a:buNone/>
              <a:defRPr sz="1600"/>
            </a:lvl7pPr>
            <a:lvl8pPr indent="0" marL="3200400">
              <a:buNone/>
              <a:defRPr sz="1600"/>
            </a:lvl8pPr>
            <a:lvl9pPr indent="0" marL="3657600">
              <a:buNone/>
              <a:defRPr sz="1600"/>
            </a:lvl9pPr>
          </a:lstStyle>
          <a:p>
            <a:r>
              <a:rPr lang="en-US"/>
              <a:t>Click icon to add picture</a:t>
            </a:r>
            <a:endParaRPr dirty="0" lang="en-US"/>
          </a:p>
        </p:txBody>
      </p:sp>
      <p:sp>
        <p:nvSpPr>
          <p:cNvPr id="1048659" name="Text Placeholder 3"/>
          <p:cNvSpPr>
            <a:spLocks noGrp="1"/>
          </p:cNvSpPr>
          <p:nvPr>
            <p:ph type="body" sz="half" idx="2"/>
          </p:nvPr>
        </p:nvSpPr>
        <p:spPr>
          <a:xfrm>
            <a:off x="1295401" y="5382153"/>
            <a:ext cx="9609666" cy="493712"/>
          </a:xfrm>
        </p:spPr>
        <p:txBody>
          <a:bodyPr>
            <a:normAutofit/>
          </a:bodyPr>
          <a:lstStyle>
            <a:lvl1pPr algn="ct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n-US"/>
              <a:t>Click to edit Master text styles</a:t>
            </a:r>
          </a:p>
        </p:txBody>
      </p:sp>
      <p:sp>
        <p:nvSpPr>
          <p:cNvPr id="1048660" name="Date Placeholder 4"/>
          <p:cNvSpPr>
            <a:spLocks noGrp="1"/>
          </p:cNvSpPr>
          <p:nvPr>
            <p:ph type="dt" sz="half" idx="10"/>
          </p:nvPr>
        </p:nvSpPr>
        <p:spPr/>
        <p:txBody>
          <a:bodyPr/>
          <a:p>
            <a:fld id="{39D2DF72-0AF4-4EC8-9CB4-CF1AB3D89699}" type="datetimeFigureOut">
              <a:rPr lang="en-US" smtClean="0"/>
              <a:t>7/28/2021</a:t>
            </a:fld>
            <a:endParaRPr lang="en-US"/>
          </a:p>
        </p:txBody>
      </p:sp>
      <p:sp>
        <p:nvSpPr>
          <p:cNvPr id="1048661" name="Footer Placeholder 5"/>
          <p:cNvSpPr>
            <a:spLocks noGrp="1"/>
          </p:cNvSpPr>
          <p:nvPr>
            <p:ph type="ftr" sz="quarter" idx="11"/>
          </p:nvPr>
        </p:nvSpPr>
        <p:spPr/>
        <p:txBody>
          <a:bodyPr/>
          <a:p>
            <a:endParaRPr lang="en-US"/>
          </a:p>
        </p:txBody>
      </p:sp>
      <p:sp>
        <p:nvSpPr>
          <p:cNvPr id="1048662" name="Slide Number Placeholder 6"/>
          <p:cNvSpPr>
            <a:spLocks noGrp="1"/>
          </p:cNvSpPr>
          <p:nvPr>
            <p:ph type="sldNum" sz="quarter" idx="12"/>
          </p:nvPr>
        </p:nvSpPr>
        <p:spPr/>
        <p:txBody>
          <a:bodyPr/>
          <a:p>
            <a:fld id="{E085474C-2A5B-420F-9447-4933067FCD42}" type="slidenum">
              <a:rPr lang="en-US" smtClean="0"/>
              <a:t>‹#›</a:t>
            </a:fld>
            <a:endParaRPr lang="en-US"/>
          </a:p>
        </p:txBody>
      </p:sp>
    </p:spTree>
  </p:cSld>
  <p:clrMapOvr>
    <a:masterClrMapping/>
  </p:clrMapOvr>
  <p:transition spd="slow">
    <p:blinds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34" name=""/>
        <p:cNvGrpSpPr/>
        <p:nvPr/>
      </p:nvGrpSpPr>
      <p:grpSpPr>
        <a:xfrm>
          <a:off x="0" y="0"/>
          <a:ext cx="0" cy="0"/>
          <a:chOff x="0" y="0"/>
          <a:chExt cx="0" cy="0"/>
        </a:xfrm>
      </p:grpSpPr>
      <p:sp>
        <p:nvSpPr>
          <p:cNvPr id="1048611" name="Title 1"/>
          <p:cNvSpPr>
            <a:spLocks noGrp="1"/>
          </p:cNvSpPr>
          <p:nvPr>
            <p:ph type="title"/>
          </p:nvPr>
        </p:nvSpPr>
        <p:spPr>
          <a:xfrm>
            <a:off x="1303868" y="982132"/>
            <a:ext cx="9592732" cy="2954868"/>
          </a:xfrm>
        </p:spPr>
        <p:txBody>
          <a:bodyPr anchor="ctr">
            <a:normAutofit/>
          </a:bodyPr>
          <a:lstStyle>
            <a:lvl1pPr algn="ctr">
              <a:defRPr b="0" cap="none" sz="3200"/>
            </a:lvl1pPr>
          </a:lstStyle>
          <a:p>
            <a:r>
              <a:rPr lang="en-US"/>
              <a:t>Click to edit Master title style</a:t>
            </a:r>
            <a:endParaRPr dirty="0" lang="en-US"/>
          </a:p>
        </p:txBody>
      </p:sp>
      <p:sp>
        <p:nvSpPr>
          <p:cNvPr id="1048612" name="Text Placeholder 2"/>
          <p:cNvSpPr>
            <a:spLocks noGrp="1"/>
          </p:cNvSpPr>
          <p:nvPr>
            <p:ph type="body" idx="1"/>
          </p:nvPr>
        </p:nvSpPr>
        <p:spPr>
          <a:xfrm>
            <a:off x="1303868" y="4343399"/>
            <a:ext cx="9592732" cy="1532467"/>
          </a:xfrm>
        </p:spPr>
        <p:txBody>
          <a:bodyPr anchor="ctr">
            <a:normAutofit/>
          </a:bodyPr>
          <a:lstStyle>
            <a:lvl1pPr algn="ctr" indent="0" marL="0">
              <a:buNone/>
              <a:defRPr sz="2000">
                <a:solidFill>
                  <a:schemeClr val="tx1"/>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en-US"/>
              <a:t>Click to edit Master text styles</a:t>
            </a:r>
          </a:p>
        </p:txBody>
      </p:sp>
      <p:sp>
        <p:nvSpPr>
          <p:cNvPr id="1048613" name="Date Placeholder 3"/>
          <p:cNvSpPr>
            <a:spLocks noGrp="1"/>
          </p:cNvSpPr>
          <p:nvPr>
            <p:ph type="dt" sz="half" idx="10"/>
          </p:nvPr>
        </p:nvSpPr>
        <p:spPr/>
        <p:txBody>
          <a:bodyPr/>
          <a:p>
            <a:fld id="{39D2DF72-0AF4-4EC8-9CB4-CF1AB3D89699}" type="datetimeFigureOut">
              <a:rPr lang="en-US" smtClean="0"/>
              <a:t>7/28/2021</a:t>
            </a:fld>
            <a:endParaRPr lang="en-US"/>
          </a:p>
        </p:txBody>
      </p:sp>
      <p:sp>
        <p:nvSpPr>
          <p:cNvPr id="1048614" name="Footer Placeholder 4"/>
          <p:cNvSpPr>
            <a:spLocks noGrp="1"/>
          </p:cNvSpPr>
          <p:nvPr>
            <p:ph type="ftr" sz="quarter" idx="11"/>
          </p:nvPr>
        </p:nvSpPr>
        <p:spPr/>
        <p:txBody>
          <a:bodyPr/>
          <a:p>
            <a:endParaRPr lang="en-US"/>
          </a:p>
        </p:txBody>
      </p:sp>
      <p:sp>
        <p:nvSpPr>
          <p:cNvPr id="1048615" name="Slide Number Placeholder 5"/>
          <p:cNvSpPr>
            <a:spLocks noGrp="1"/>
          </p:cNvSpPr>
          <p:nvPr>
            <p:ph type="sldNum" sz="quarter" idx="12"/>
          </p:nvPr>
        </p:nvSpPr>
        <p:spPr/>
        <p:txBody>
          <a:bodyPr/>
          <a:p>
            <a:fld id="{E085474C-2A5B-420F-9447-4933067FCD42}" type="slidenum">
              <a:rPr lang="en-US" smtClean="0"/>
              <a:t>‹#›</a:t>
            </a:fld>
            <a:endParaRPr lang="en-US"/>
          </a:p>
        </p:txBody>
      </p:sp>
      <p:cxnSp>
        <p:nvCxnSpPr>
          <p:cNvPr id="3145731" name="Straight Connector 14"/>
          <p:cNvCxnSpPr>
            <a:cxnSpLocks/>
          </p:cNvCxnSpPr>
          <p:nvPr/>
        </p:nvCxnSpPr>
        <p:spPr>
          <a:xfrm>
            <a:off x="1396169" y="4140199"/>
            <a:ext cx="9407298" cy="0"/>
          </a:xfrm>
          <a:prstGeom prst="line"/>
          <a:ln w="15875"/>
        </p:spPr>
        <p:style>
          <a:lnRef idx="2">
            <a:schemeClr val="accent1"/>
          </a:lnRef>
          <a:fillRef idx="0">
            <a:schemeClr val="accent1"/>
          </a:fillRef>
          <a:effectRef idx="1">
            <a:schemeClr val="accent1"/>
          </a:effectRef>
          <a:fontRef idx="minor">
            <a:schemeClr val="tx1"/>
          </a:fontRef>
        </p:style>
      </p:cxnSp>
    </p:spTree>
  </p:cSld>
  <p:clrMapOvr>
    <a:masterClrMapping/>
  </p:clrMapOvr>
  <p:transition spd="slow">
    <p:blinds dir="vert"/>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41" name=""/>
        <p:cNvGrpSpPr/>
        <p:nvPr/>
      </p:nvGrpSpPr>
      <p:grpSpPr>
        <a:xfrm>
          <a:off x="0" y="0"/>
          <a:ext cx="0" cy="0"/>
          <a:chOff x="0" y="0"/>
          <a:chExt cx="0" cy="0"/>
        </a:xfrm>
      </p:grpSpPr>
      <p:sp>
        <p:nvSpPr>
          <p:cNvPr id="1048649" name="Title 1"/>
          <p:cNvSpPr>
            <a:spLocks noGrp="1"/>
          </p:cNvSpPr>
          <p:nvPr>
            <p:ph type="title"/>
          </p:nvPr>
        </p:nvSpPr>
        <p:spPr>
          <a:xfrm>
            <a:off x="1446213" y="982132"/>
            <a:ext cx="9296398" cy="2370668"/>
          </a:xfrm>
        </p:spPr>
        <p:txBody>
          <a:bodyPr anchor="ctr">
            <a:normAutofit/>
          </a:bodyPr>
          <a:lstStyle>
            <a:lvl1pPr algn="ctr">
              <a:defRPr b="0" cap="none" sz="3200">
                <a:solidFill>
                  <a:schemeClr val="tx1"/>
                </a:solidFill>
              </a:defRPr>
            </a:lvl1pPr>
          </a:lstStyle>
          <a:p>
            <a:r>
              <a:rPr lang="en-US"/>
              <a:t>Click to edit Master title style</a:t>
            </a:r>
            <a:endParaRPr dirty="0" lang="en-US"/>
          </a:p>
        </p:txBody>
      </p:sp>
      <p:sp>
        <p:nvSpPr>
          <p:cNvPr id="1048650" name="Text Placeholder 9"/>
          <p:cNvSpPr>
            <a:spLocks noGrp="1"/>
          </p:cNvSpPr>
          <p:nvPr>
            <p:ph type="body" sz="quarter" idx="13"/>
          </p:nvPr>
        </p:nvSpPr>
        <p:spPr>
          <a:xfrm>
            <a:off x="1674812" y="3352800"/>
            <a:ext cx="8839202" cy="584200"/>
          </a:xfrm>
        </p:spPr>
        <p:txBody>
          <a:bodyPr anchor="ctr">
            <a:normAutofit/>
          </a:bodyPr>
          <a:lstStyle>
            <a:lvl1pPr algn="r" indent="0" marL="0">
              <a:buFontTx/>
              <a:buNone/>
              <a:defRPr sz="2000"/>
            </a:lvl1pPr>
            <a:lvl2pPr indent="0" marL="457200">
              <a:buFontTx/>
              <a:buNone/>
            </a:lvl2pPr>
            <a:lvl3pPr indent="0" marL="914400">
              <a:buFontTx/>
              <a:buNone/>
            </a:lvl3pPr>
            <a:lvl4pPr indent="0" marL="1371600">
              <a:buFontTx/>
              <a:buNone/>
            </a:lvl4pPr>
            <a:lvl5pPr indent="0" marL="1828800">
              <a:buFontTx/>
              <a:buNone/>
            </a:lvl5pPr>
          </a:lstStyle>
          <a:p>
            <a:pPr lvl="0"/>
            <a:r>
              <a:rPr lang="en-US"/>
              <a:t>Click to edit Master text styles</a:t>
            </a:r>
          </a:p>
        </p:txBody>
      </p:sp>
      <p:sp>
        <p:nvSpPr>
          <p:cNvPr id="1048651" name="Text Placeholder 2"/>
          <p:cNvSpPr>
            <a:spLocks noGrp="1"/>
          </p:cNvSpPr>
          <p:nvPr>
            <p:ph type="body" idx="1"/>
          </p:nvPr>
        </p:nvSpPr>
        <p:spPr>
          <a:xfrm>
            <a:off x="1295401" y="4343399"/>
            <a:ext cx="9609666" cy="1532467"/>
          </a:xfrm>
        </p:spPr>
        <p:txBody>
          <a:bodyPr anchor="ctr">
            <a:normAutofit/>
          </a:bodyPr>
          <a:lstStyle>
            <a:lvl1pPr algn="ctr" indent="0" marL="0">
              <a:buNone/>
              <a:defRPr sz="2000">
                <a:solidFill>
                  <a:schemeClr val="tx1"/>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en-US"/>
              <a:t>Click to edit Master text styles</a:t>
            </a:r>
          </a:p>
        </p:txBody>
      </p:sp>
      <p:sp>
        <p:nvSpPr>
          <p:cNvPr id="1048652" name="Date Placeholder 3"/>
          <p:cNvSpPr>
            <a:spLocks noGrp="1"/>
          </p:cNvSpPr>
          <p:nvPr>
            <p:ph type="dt" sz="half" idx="10"/>
          </p:nvPr>
        </p:nvSpPr>
        <p:spPr/>
        <p:txBody>
          <a:bodyPr/>
          <a:p>
            <a:fld id="{39D2DF72-0AF4-4EC8-9CB4-CF1AB3D89699}" type="datetimeFigureOut">
              <a:rPr lang="en-US" smtClean="0"/>
              <a:t>7/28/2021</a:t>
            </a:fld>
            <a:endParaRPr lang="en-US"/>
          </a:p>
        </p:txBody>
      </p:sp>
      <p:sp>
        <p:nvSpPr>
          <p:cNvPr id="1048653" name="Footer Placeholder 4"/>
          <p:cNvSpPr>
            <a:spLocks noGrp="1"/>
          </p:cNvSpPr>
          <p:nvPr>
            <p:ph type="ftr" sz="quarter" idx="11"/>
          </p:nvPr>
        </p:nvSpPr>
        <p:spPr/>
        <p:txBody>
          <a:bodyPr/>
          <a:p>
            <a:endParaRPr lang="en-US"/>
          </a:p>
        </p:txBody>
      </p:sp>
      <p:sp>
        <p:nvSpPr>
          <p:cNvPr id="1048654" name="Slide Number Placeholder 5"/>
          <p:cNvSpPr>
            <a:spLocks noGrp="1"/>
          </p:cNvSpPr>
          <p:nvPr>
            <p:ph type="sldNum" sz="quarter" idx="12"/>
          </p:nvPr>
        </p:nvSpPr>
        <p:spPr/>
        <p:txBody>
          <a:bodyPr/>
          <a:p>
            <a:fld id="{E085474C-2A5B-420F-9447-4933067FCD42}" type="slidenum">
              <a:rPr lang="en-US" smtClean="0"/>
              <a:t>‹#›</a:t>
            </a:fld>
            <a:endParaRPr lang="en-US"/>
          </a:p>
        </p:txBody>
      </p:sp>
      <p:sp>
        <p:nvSpPr>
          <p:cNvPr id="1048655" name="TextBox 13"/>
          <p:cNvSpPr txBox="1"/>
          <p:nvPr/>
        </p:nvSpPr>
        <p:spPr>
          <a:xfrm>
            <a:off x="862013" y="879961"/>
            <a:ext cx="609600" cy="584776"/>
          </a:xfrm>
          <a:prstGeom prst="rect"/>
        </p:spPr>
        <p:txBody>
          <a:bodyPr anchor="ctr" bIns="45720" lIns="91440" rIns="91440" rtlCol="0" tIns="45720" vert="horz">
            <a:noAutofit/>
          </a:bodyPr>
          <a:p>
            <a:pPr lvl="0"/>
            <a:r>
              <a:rPr dirty="0" sz="8000" lang="en-US">
                <a:solidFill>
                  <a:schemeClr val="tx1"/>
                </a:solidFill>
                <a:effectLst/>
              </a:rPr>
              <a:t>“</a:t>
            </a:r>
          </a:p>
        </p:txBody>
      </p:sp>
      <p:sp>
        <p:nvSpPr>
          <p:cNvPr id="1048656" name="TextBox 14"/>
          <p:cNvSpPr txBox="1"/>
          <p:nvPr/>
        </p:nvSpPr>
        <p:spPr>
          <a:xfrm>
            <a:off x="10600267" y="2827870"/>
            <a:ext cx="609600" cy="584776"/>
          </a:xfrm>
          <a:prstGeom prst="rect"/>
        </p:spPr>
        <p:txBody>
          <a:bodyPr anchor="ctr" bIns="45720" lIns="91440" rIns="91440" rtlCol="0" tIns="45720" vert="horz">
            <a:noAutofit/>
          </a:bodyPr>
          <a:p>
            <a:pPr algn="r" lvl="0"/>
            <a:r>
              <a:rPr dirty="0" sz="8000" lang="en-US">
                <a:solidFill>
                  <a:schemeClr val="tx1"/>
                </a:solidFill>
                <a:effectLst/>
              </a:rPr>
              <a:t>”</a:t>
            </a:r>
          </a:p>
        </p:txBody>
      </p:sp>
      <p:cxnSp>
        <p:nvCxnSpPr>
          <p:cNvPr id="3145736" name="Straight Connector 18"/>
          <p:cNvCxnSpPr>
            <a:cxnSpLocks/>
          </p:cNvCxnSpPr>
          <p:nvPr/>
        </p:nvCxnSpPr>
        <p:spPr>
          <a:xfrm>
            <a:off x="1396169" y="4140199"/>
            <a:ext cx="9407298" cy="0"/>
          </a:xfrm>
          <a:prstGeom prst="line"/>
          <a:ln w="15875"/>
        </p:spPr>
        <p:style>
          <a:lnRef idx="2">
            <a:schemeClr val="accent1"/>
          </a:lnRef>
          <a:fillRef idx="0">
            <a:schemeClr val="accent1"/>
          </a:fillRef>
          <a:effectRef idx="1">
            <a:schemeClr val="accent1"/>
          </a:effectRef>
          <a:fontRef idx="minor">
            <a:schemeClr val="tx1"/>
          </a:fontRef>
        </p:style>
      </p:cxnSp>
    </p:spTree>
  </p:cSld>
  <p:clrMapOvr>
    <a:masterClrMapping/>
  </p:clrMapOvr>
  <p:transition spd="slow">
    <p:blinds dir="vert"/>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33" name=""/>
        <p:cNvGrpSpPr/>
        <p:nvPr/>
      </p:nvGrpSpPr>
      <p:grpSpPr>
        <a:xfrm>
          <a:off x="0" y="0"/>
          <a:ext cx="0" cy="0"/>
          <a:chOff x="0" y="0"/>
          <a:chExt cx="0" cy="0"/>
        </a:xfrm>
      </p:grpSpPr>
      <p:sp>
        <p:nvSpPr>
          <p:cNvPr id="1048606" name="Title 1"/>
          <p:cNvSpPr>
            <a:spLocks noGrp="1"/>
          </p:cNvSpPr>
          <p:nvPr>
            <p:ph type="title"/>
          </p:nvPr>
        </p:nvSpPr>
        <p:spPr>
          <a:xfrm>
            <a:off x="1295402" y="3308581"/>
            <a:ext cx="9609668" cy="1468800"/>
          </a:xfrm>
        </p:spPr>
        <p:txBody>
          <a:bodyPr anchor="b">
            <a:normAutofit/>
          </a:bodyPr>
          <a:lstStyle>
            <a:lvl1pPr algn="l">
              <a:defRPr b="0" cap="none" sz="3200"/>
            </a:lvl1pPr>
          </a:lstStyle>
          <a:p>
            <a:r>
              <a:rPr lang="en-US"/>
              <a:t>Click to edit Master title style</a:t>
            </a:r>
            <a:endParaRPr dirty="0" lang="en-US"/>
          </a:p>
        </p:txBody>
      </p:sp>
      <p:sp>
        <p:nvSpPr>
          <p:cNvPr id="1048607" name="Text Placeholder 2"/>
          <p:cNvSpPr>
            <a:spLocks noGrp="1"/>
          </p:cNvSpPr>
          <p:nvPr>
            <p:ph type="body" idx="1"/>
          </p:nvPr>
        </p:nvSpPr>
        <p:spPr>
          <a:xfrm>
            <a:off x="1295401" y="4777381"/>
            <a:ext cx="9609668" cy="860400"/>
          </a:xfrm>
        </p:spPr>
        <p:txBody>
          <a:bodyPr anchor="t">
            <a:normAutofit/>
          </a:bodyPr>
          <a:lstStyle>
            <a:lvl1pPr algn="l" indent="0" marL="0">
              <a:buNone/>
              <a:defRPr sz="2000">
                <a:solidFill>
                  <a:schemeClr val="tx1"/>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en-US"/>
              <a:t>Click to edit Master text styles</a:t>
            </a:r>
          </a:p>
        </p:txBody>
      </p:sp>
      <p:sp>
        <p:nvSpPr>
          <p:cNvPr id="1048608" name="Date Placeholder 3"/>
          <p:cNvSpPr>
            <a:spLocks noGrp="1"/>
          </p:cNvSpPr>
          <p:nvPr>
            <p:ph type="dt" sz="half" idx="10"/>
          </p:nvPr>
        </p:nvSpPr>
        <p:spPr/>
        <p:txBody>
          <a:bodyPr/>
          <a:p>
            <a:fld id="{39D2DF72-0AF4-4EC8-9CB4-CF1AB3D89699}" type="datetimeFigureOut">
              <a:rPr lang="en-US" smtClean="0"/>
              <a:t>7/28/2021</a:t>
            </a:fld>
            <a:endParaRPr lang="en-US"/>
          </a:p>
        </p:txBody>
      </p:sp>
      <p:sp>
        <p:nvSpPr>
          <p:cNvPr id="1048609" name="Footer Placeholder 4"/>
          <p:cNvSpPr>
            <a:spLocks noGrp="1"/>
          </p:cNvSpPr>
          <p:nvPr>
            <p:ph type="ftr" sz="quarter" idx="11"/>
          </p:nvPr>
        </p:nvSpPr>
        <p:spPr/>
        <p:txBody>
          <a:bodyPr/>
          <a:p>
            <a:endParaRPr lang="en-US"/>
          </a:p>
        </p:txBody>
      </p:sp>
      <p:sp>
        <p:nvSpPr>
          <p:cNvPr id="1048610" name="Slide Number Placeholder 5"/>
          <p:cNvSpPr>
            <a:spLocks noGrp="1"/>
          </p:cNvSpPr>
          <p:nvPr>
            <p:ph type="sldNum" sz="quarter" idx="12"/>
          </p:nvPr>
        </p:nvSpPr>
        <p:spPr/>
        <p:txBody>
          <a:bodyPr/>
          <a:p>
            <a:fld id="{E085474C-2A5B-420F-9447-4933067FCD42}" type="slidenum">
              <a:rPr lang="en-US" smtClean="0"/>
              <a:t>‹#›</a:t>
            </a:fld>
            <a:endParaRPr lang="en-US"/>
          </a:p>
        </p:txBody>
      </p:sp>
    </p:spTree>
  </p:cSld>
  <p:clrMapOvr>
    <a:masterClrMapping/>
  </p:clrMapOvr>
  <p:transition spd="slow">
    <p:blinds dir="vert"/>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44" name=""/>
        <p:cNvGrpSpPr/>
        <p:nvPr/>
      </p:nvGrpSpPr>
      <p:grpSpPr>
        <a:xfrm>
          <a:off x="0" y="0"/>
          <a:ext cx="0" cy="0"/>
          <a:chOff x="0" y="0"/>
          <a:chExt cx="0" cy="0"/>
        </a:xfrm>
      </p:grpSpPr>
      <p:sp>
        <p:nvSpPr>
          <p:cNvPr id="1048669" name="Title 1"/>
          <p:cNvSpPr>
            <a:spLocks noGrp="1"/>
          </p:cNvSpPr>
          <p:nvPr>
            <p:ph type="title"/>
          </p:nvPr>
        </p:nvSpPr>
        <p:spPr>
          <a:xfrm>
            <a:off x="1446213" y="982132"/>
            <a:ext cx="9296398" cy="2243668"/>
          </a:xfrm>
        </p:spPr>
        <p:txBody>
          <a:bodyPr anchor="ctr">
            <a:normAutofit/>
          </a:bodyPr>
          <a:lstStyle>
            <a:lvl1pPr algn="ctr">
              <a:defRPr b="0" cap="none" sz="3200">
                <a:solidFill>
                  <a:schemeClr val="tx1"/>
                </a:solidFill>
              </a:defRPr>
            </a:lvl1pPr>
          </a:lstStyle>
          <a:p>
            <a:r>
              <a:rPr lang="en-US"/>
              <a:t>Click to edit Master title style</a:t>
            </a:r>
            <a:endParaRPr dirty="0" lang="en-US"/>
          </a:p>
        </p:txBody>
      </p:sp>
      <p:sp>
        <p:nvSpPr>
          <p:cNvPr id="1048670" name="Text Placeholder 2"/>
          <p:cNvSpPr>
            <a:spLocks noGrp="1"/>
          </p:cNvSpPr>
          <p:nvPr>
            <p:ph type="body" idx="13"/>
          </p:nvPr>
        </p:nvSpPr>
        <p:spPr>
          <a:xfrm>
            <a:off x="1295401" y="3639312"/>
            <a:ext cx="9609668" cy="886968"/>
          </a:xfrm>
        </p:spPr>
        <p:txBody>
          <a:bodyPr anchor="b">
            <a:normAutofit/>
          </a:bodyPr>
          <a:lstStyle>
            <a:lvl1pPr algn="l" indent="0" marL="0">
              <a:spcBef>
                <a:spcPts val="0"/>
              </a:spcBef>
              <a:buNone/>
              <a:defRPr sz="2400">
                <a:solidFill>
                  <a:schemeClr val="tx1"/>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en-US"/>
              <a:t>Click to edit Master text styles</a:t>
            </a:r>
          </a:p>
        </p:txBody>
      </p:sp>
      <p:sp>
        <p:nvSpPr>
          <p:cNvPr id="1048671" name="Text Placeholder 2"/>
          <p:cNvSpPr>
            <a:spLocks noGrp="1"/>
          </p:cNvSpPr>
          <p:nvPr>
            <p:ph type="body" idx="1"/>
          </p:nvPr>
        </p:nvSpPr>
        <p:spPr>
          <a:xfrm>
            <a:off x="1295401" y="4529667"/>
            <a:ext cx="9609668" cy="1346200"/>
          </a:xfrm>
        </p:spPr>
        <p:txBody>
          <a:bodyPr anchor="t">
            <a:normAutofit/>
          </a:bodyPr>
          <a:lstStyle>
            <a:lvl1pPr algn="l" indent="0" marL="0">
              <a:buNone/>
              <a:defRPr sz="1800">
                <a:solidFill>
                  <a:schemeClr val="tx1"/>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en-US"/>
              <a:t>Click to edit Master text styles</a:t>
            </a:r>
          </a:p>
        </p:txBody>
      </p:sp>
      <p:sp>
        <p:nvSpPr>
          <p:cNvPr id="1048672" name="Date Placeholder 3"/>
          <p:cNvSpPr>
            <a:spLocks noGrp="1"/>
          </p:cNvSpPr>
          <p:nvPr>
            <p:ph type="dt" sz="half" idx="10"/>
          </p:nvPr>
        </p:nvSpPr>
        <p:spPr/>
        <p:txBody>
          <a:bodyPr/>
          <a:p>
            <a:fld id="{39D2DF72-0AF4-4EC8-9CB4-CF1AB3D89699}" type="datetimeFigureOut">
              <a:rPr lang="en-US" smtClean="0"/>
              <a:t>7/28/2021</a:t>
            </a:fld>
            <a:endParaRPr lang="en-US"/>
          </a:p>
        </p:txBody>
      </p:sp>
      <p:sp>
        <p:nvSpPr>
          <p:cNvPr id="1048673" name="Footer Placeholder 4"/>
          <p:cNvSpPr>
            <a:spLocks noGrp="1"/>
          </p:cNvSpPr>
          <p:nvPr>
            <p:ph type="ftr" sz="quarter" idx="11"/>
          </p:nvPr>
        </p:nvSpPr>
        <p:spPr/>
        <p:txBody>
          <a:bodyPr/>
          <a:p>
            <a:endParaRPr lang="en-US"/>
          </a:p>
        </p:txBody>
      </p:sp>
      <p:sp>
        <p:nvSpPr>
          <p:cNvPr id="1048674" name="Slide Number Placeholder 5"/>
          <p:cNvSpPr>
            <a:spLocks noGrp="1"/>
          </p:cNvSpPr>
          <p:nvPr>
            <p:ph type="sldNum" sz="quarter" idx="12"/>
          </p:nvPr>
        </p:nvSpPr>
        <p:spPr/>
        <p:txBody>
          <a:bodyPr/>
          <a:p>
            <a:fld id="{E085474C-2A5B-420F-9447-4933067FCD42}" type="slidenum">
              <a:rPr lang="en-US" smtClean="0"/>
              <a:t>‹#›</a:t>
            </a:fld>
            <a:endParaRPr lang="en-US"/>
          </a:p>
        </p:txBody>
      </p:sp>
      <p:sp>
        <p:nvSpPr>
          <p:cNvPr id="1048675" name="TextBox 11"/>
          <p:cNvSpPr txBox="1"/>
          <p:nvPr/>
        </p:nvSpPr>
        <p:spPr>
          <a:xfrm>
            <a:off x="862013" y="879961"/>
            <a:ext cx="609600" cy="584776"/>
          </a:xfrm>
          <a:prstGeom prst="rect"/>
        </p:spPr>
        <p:txBody>
          <a:bodyPr anchor="ctr" bIns="45720" lIns="91440" rIns="91440" rtlCol="0" tIns="45720" vert="horz">
            <a:noAutofit/>
          </a:bodyPr>
          <a:p>
            <a:pPr lvl="0"/>
            <a:r>
              <a:rPr dirty="0" sz="8000" lang="en-US">
                <a:solidFill>
                  <a:schemeClr val="tx1"/>
                </a:solidFill>
                <a:effectLst/>
              </a:rPr>
              <a:t>“</a:t>
            </a:r>
          </a:p>
        </p:txBody>
      </p:sp>
      <p:sp>
        <p:nvSpPr>
          <p:cNvPr id="1048676" name="TextBox 12"/>
          <p:cNvSpPr txBox="1"/>
          <p:nvPr/>
        </p:nvSpPr>
        <p:spPr>
          <a:xfrm>
            <a:off x="10600267" y="2599261"/>
            <a:ext cx="609600" cy="584776"/>
          </a:xfrm>
          <a:prstGeom prst="rect"/>
        </p:spPr>
        <p:txBody>
          <a:bodyPr anchor="ctr" bIns="45720" lIns="91440" rIns="91440" rtlCol="0" tIns="45720" vert="horz">
            <a:noAutofit/>
          </a:bodyPr>
          <a:p>
            <a:pPr algn="r" lvl="0"/>
            <a:r>
              <a:rPr dirty="0" sz="8000" lang="en-US">
                <a:solidFill>
                  <a:schemeClr val="tx1"/>
                </a:solidFill>
                <a:effectLst/>
              </a:rPr>
              <a:t>”</a:t>
            </a:r>
          </a:p>
        </p:txBody>
      </p:sp>
      <p:cxnSp>
        <p:nvCxnSpPr>
          <p:cNvPr id="3145738" name="Straight Connector 25"/>
          <p:cNvCxnSpPr>
            <a:cxnSpLocks/>
          </p:cNvCxnSpPr>
          <p:nvPr/>
        </p:nvCxnSpPr>
        <p:spPr>
          <a:xfrm>
            <a:off x="1396169" y="3429000"/>
            <a:ext cx="9407298" cy="0"/>
          </a:xfrm>
          <a:prstGeom prst="line"/>
          <a:ln w="15875"/>
        </p:spPr>
        <p:style>
          <a:lnRef idx="2">
            <a:schemeClr val="accent1"/>
          </a:lnRef>
          <a:fillRef idx="0">
            <a:schemeClr val="accent1"/>
          </a:fillRef>
          <a:effectRef idx="1">
            <a:schemeClr val="accent1"/>
          </a:effectRef>
          <a:fontRef idx="minor">
            <a:schemeClr val="tx1"/>
          </a:fontRef>
        </p:style>
      </p:cxnSp>
    </p:spTree>
  </p:cSld>
  <p:clrMapOvr>
    <a:masterClrMapping/>
  </p:clrMapOvr>
  <p:transition spd="slow">
    <p:blinds dir="vert"/>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36" name=""/>
        <p:cNvGrpSpPr/>
        <p:nvPr/>
      </p:nvGrpSpPr>
      <p:grpSpPr>
        <a:xfrm>
          <a:off x="0" y="0"/>
          <a:ext cx="0" cy="0"/>
          <a:chOff x="0" y="0"/>
          <a:chExt cx="0" cy="0"/>
        </a:xfrm>
      </p:grpSpPr>
      <p:sp>
        <p:nvSpPr>
          <p:cNvPr id="1048622" name="Title 1"/>
          <p:cNvSpPr>
            <a:spLocks noGrp="1"/>
          </p:cNvSpPr>
          <p:nvPr>
            <p:ph type="title"/>
          </p:nvPr>
        </p:nvSpPr>
        <p:spPr>
          <a:xfrm>
            <a:off x="1295401" y="982132"/>
            <a:ext cx="9609666" cy="2243668"/>
          </a:xfrm>
        </p:spPr>
        <p:txBody>
          <a:bodyPr anchor="ctr" bIns="45720" lIns="91440" rIns="91440" rtlCol="0" tIns="45720" vert="horz">
            <a:normAutofit/>
          </a:bodyPr>
          <a:lstStyle>
            <a:lvl1pPr>
              <a:defRPr b="0" dirty="0" lang="en-US"/>
            </a:lvl1pPr>
          </a:lstStyle>
          <a:p>
            <a:pPr lvl="0" marL="0"/>
            <a:r>
              <a:rPr lang="en-US"/>
              <a:t>Click to edit Master title style</a:t>
            </a:r>
            <a:endParaRPr dirty="0" lang="en-US"/>
          </a:p>
        </p:txBody>
      </p:sp>
      <p:sp>
        <p:nvSpPr>
          <p:cNvPr id="1048623" name="Text Placeholder 2"/>
          <p:cNvSpPr>
            <a:spLocks noGrp="1"/>
          </p:cNvSpPr>
          <p:nvPr>
            <p:ph type="body" idx="13"/>
          </p:nvPr>
        </p:nvSpPr>
        <p:spPr>
          <a:xfrm>
            <a:off x="1295401" y="3630168"/>
            <a:ext cx="9609668" cy="841248"/>
          </a:xfrm>
        </p:spPr>
        <p:txBody>
          <a:bodyPr anchor="b">
            <a:normAutofit/>
          </a:bodyPr>
          <a:lstStyle>
            <a:lvl1pPr algn="l" indent="0" marL="0">
              <a:spcBef>
                <a:spcPts val="0"/>
              </a:spcBef>
              <a:buNone/>
              <a:defRPr sz="2800">
                <a:solidFill>
                  <a:schemeClr val="tx1"/>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en-US"/>
              <a:t>Click to edit Master text styles</a:t>
            </a:r>
          </a:p>
        </p:txBody>
      </p:sp>
      <p:sp>
        <p:nvSpPr>
          <p:cNvPr id="1048624" name="Text Placeholder 2"/>
          <p:cNvSpPr>
            <a:spLocks noGrp="1"/>
          </p:cNvSpPr>
          <p:nvPr>
            <p:ph type="body" idx="1"/>
          </p:nvPr>
        </p:nvSpPr>
        <p:spPr>
          <a:xfrm>
            <a:off x="1295400" y="4470399"/>
            <a:ext cx="9609670" cy="1405467"/>
          </a:xfrm>
        </p:spPr>
        <p:txBody>
          <a:bodyPr anchor="t">
            <a:normAutofit/>
          </a:bodyPr>
          <a:lstStyle>
            <a:lvl1pPr algn="l" indent="0" marL="0">
              <a:buNone/>
              <a:defRPr sz="1800">
                <a:solidFill>
                  <a:schemeClr val="tx1"/>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en-US"/>
              <a:t>Click to edit Master text styles</a:t>
            </a:r>
          </a:p>
        </p:txBody>
      </p:sp>
      <p:sp>
        <p:nvSpPr>
          <p:cNvPr id="1048625" name="Date Placeholder 3"/>
          <p:cNvSpPr>
            <a:spLocks noGrp="1"/>
          </p:cNvSpPr>
          <p:nvPr>
            <p:ph type="dt" sz="half" idx="10"/>
          </p:nvPr>
        </p:nvSpPr>
        <p:spPr/>
        <p:txBody>
          <a:bodyPr/>
          <a:p>
            <a:fld id="{39D2DF72-0AF4-4EC8-9CB4-CF1AB3D89699}" type="datetimeFigureOut">
              <a:rPr lang="en-US" smtClean="0"/>
              <a:t>7/28/2021</a:t>
            </a:fld>
            <a:endParaRPr lang="en-US"/>
          </a:p>
        </p:txBody>
      </p:sp>
      <p:sp>
        <p:nvSpPr>
          <p:cNvPr id="1048626" name="Footer Placeholder 4"/>
          <p:cNvSpPr>
            <a:spLocks noGrp="1"/>
          </p:cNvSpPr>
          <p:nvPr>
            <p:ph type="ftr" sz="quarter" idx="11"/>
          </p:nvPr>
        </p:nvSpPr>
        <p:spPr/>
        <p:txBody>
          <a:bodyPr/>
          <a:p>
            <a:endParaRPr lang="en-US"/>
          </a:p>
        </p:txBody>
      </p:sp>
      <p:sp>
        <p:nvSpPr>
          <p:cNvPr id="1048627" name="Slide Number Placeholder 5"/>
          <p:cNvSpPr>
            <a:spLocks noGrp="1"/>
          </p:cNvSpPr>
          <p:nvPr>
            <p:ph type="sldNum" sz="quarter" idx="12"/>
          </p:nvPr>
        </p:nvSpPr>
        <p:spPr/>
        <p:txBody>
          <a:bodyPr/>
          <a:p>
            <a:fld id="{E085474C-2A5B-420F-9447-4933067FCD42}" type="slidenum">
              <a:rPr lang="en-US" smtClean="0"/>
              <a:t>‹#›</a:t>
            </a:fld>
            <a:endParaRPr lang="en-US"/>
          </a:p>
        </p:txBody>
      </p:sp>
      <p:cxnSp>
        <p:nvCxnSpPr>
          <p:cNvPr id="3145732" name="Straight Connector 14"/>
          <p:cNvCxnSpPr>
            <a:cxnSpLocks/>
          </p:cNvCxnSpPr>
          <p:nvPr/>
        </p:nvCxnSpPr>
        <p:spPr>
          <a:xfrm>
            <a:off x="1396169" y="3429000"/>
            <a:ext cx="9407298" cy="0"/>
          </a:xfrm>
          <a:prstGeom prst="line"/>
          <a:ln w="15875"/>
        </p:spPr>
        <p:style>
          <a:lnRef idx="2">
            <a:schemeClr val="accent1"/>
          </a:lnRef>
          <a:fillRef idx="0">
            <a:schemeClr val="accent1"/>
          </a:fillRef>
          <a:effectRef idx="1">
            <a:schemeClr val="accent1"/>
          </a:effectRef>
          <a:fontRef idx="minor">
            <a:schemeClr val="tx1"/>
          </a:fontRef>
        </p:style>
      </p:cxnSp>
    </p:spTree>
  </p:cSld>
  <p:clrMapOvr>
    <a:masterClrMapping/>
  </p:clrMapOvr>
  <p:transition spd="slow">
    <p:blinds dir="vert"/>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type="vertTx">
  <p:cSld name="Title and Vertical Text">
    <p:spTree>
      <p:nvGrpSpPr>
        <p:cNvPr id="46" name=""/>
        <p:cNvGrpSpPr/>
        <p:nvPr/>
      </p:nvGrpSpPr>
      <p:grpSpPr>
        <a:xfrm>
          <a:off x="0" y="0"/>
          <a:ext cx="0" cy="0"/>
          <a:chOff x="0" y="0"/>
          <a:chExt cx="0" cy="0"/>
        </a:xfrm>
      </p:grpSpPr>
      <p:sp>
        <p:nvSpPr>
          <p:cNvPr id="1048683" name="Title 1"/>
          <p:cNvSpPr>
            <a:spLocks noGrp="1"/>
          </p:cNvSpPr>
          <p:nvPr>
            <p:ph type="title"/>
          </p:nvPr>
        </p:nvSpPr>
        <p:spPr/>
        <p:txBody>
          <a:bodyPr/>
          <a:lstStyle>
            <a:lvl1pPr algn="ctr"/>
          </a:lstStyle>
          <a:p>
            <a:r>
              <a:rPr lang="en-US"/>
              <a:t>Click to edit Master title style</a:t>
            </a:r>
            <a:endParaRPr dirty="0" lang="en-US"/>
          </a:p>
        </p:txBody>
      </p:sp>
      <p:sp>
        <p:nvSpPr>
          <p:cNvPr id="1048684" name="Vertical Text Placeholder 2"/>
          <p:cNvSpPr>
            <a:spLocks noGrp="1"/>
          </p:cNvSpPr>
          <p:nvPr>
            <p:ph type="body" orient="vert" idx="1"/>
          </p:nvPr>
        </p:nvSpPr>
        <p:spPr/>
        <p:txBody>
          <a:bodyPr anchor="t" vert="eaVert"/>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685" name="Date Placeholder 3"/>
          <p:cNvSpPr>
            <a:spLocks noGrp="1"/>
          </p:cNvSpPr>
          <p:nvPr>
            <p:ph type="dt" sz="half" idx="10"/>
          </p:nvPr>
        </p:nvSpPr>
        <p:spPr/>
        <p:txBody>
          <a:bodyPr/>
          <a:p>
            <a:fld id="{39D2DF72-0AF4-4EC8-9CB4-CF1AB3D89699}" type="datetimeFigureOut">
              <a:rPr lang="en-US" smtClean="0"/>
              <a:t>7/28/2021</a:t>
            </a:fld>
            <a:endParaRPr lang="en-US"/>
          </a:p>
        </p:txBody>
      </p:sp>
      <p:sp>
        <p:nvSpPr>
          <p:cNvPr id="1048686" name="Footer Placeholder 4"/>
          <p:cNvSpPr>
            <a:spLocks noGrp="1"/>
          </p:cNvSpPr>
          <p:nvPr>
            <p:ph type="ftr" sz="quarter" idx="11"/>
          </p:nvPr>
        </p:nvSpPr>
        <p:spPr/>
        <p:txBody>
          <a:bodyPr/>
          <a:p>
            <a:endParaRPr lang="en-US"/>
          </a:p>
        </p:txBody>
      </p:sp>
      <p:sp>
        <p:nvSpPr>
          <p:cNvPr id="1048687" name="Slide Number Placeholder 5"/>
          <p:cNvSpPr>
            <a:spLocks noGrp="1"/>
          </p:cNvSpPr>
          <p:nvPr>
            <p:ph type="sldNum" sz="quarter" idx="12"/>
          </p:nvPr>
        </p:nvSpPr>
        <p:spPr/>
        <p:txBody>
          <a:bodyPr/>
          <a:p>
            <a:fld id="{E085474C-2A5B-420F-9447-4933067FCD42}" type="slidenum">
              <a:rPr lang="en-US" smtClean="0"/>
              <a:t>‹#›</a:t>
            </a:fld>
            <a:endParaRPr lang="en-US"/>
          </a:p>
        </p:txBody>
      </p:sp>
      <p:cxnSp>
        <p:nvCxnSpPr>
          <p:cNvPr id="3145740" name="Straight Connector 13"/>
          <p:cNvCxnSpPr>
            <a:cxnSpLocks/>
          </p:cNvCxnSpPr>
          <p:nvPr/>
        </p:nvCxnSpPr>
        <p:spPr>
          <a:xfrm>
            <a:off x="1396169" y="2421466"/>
            <a:ext cx="9407298" cy="0"/>
          </a:xfrm>
          <a:prstGeom prst="line"/>
          <a:ln w="15875"/>
        </p:spPr>
        <p:style>
          <a:lnRef idx="2">
            <a:schemeClr val="accent1"/>
          </a:lnRef>
          <a:fillRef idx="0">
            <a:schemeClr val="accent1"/>
          </a:fillRef>
          <a:effectRef idx="1">
            <a:schemeClr val="accent1"/>
          </a:effectRef>
          <a:fontRef idx="minor">
            <a:schemeClr val="tx1"/>
          </a:fontRef>
        </p:style>
      </p:cxnSp>
    </p:spTree>
  </p:cSld>
  <p:clrMapOvr>
    <a:masterClrMapping/>
  </p:clrMapOvr>
  <p:transition spd="slow">
    <p:blinds dir="vert"/>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type="vertTitleAndTx">
  <p:cSld name="Vertical Title and Text">
    <p:spTree>
      <p:nvGrpSpPr>
        <p:cNvPr id="40" name=""/>
        <p:cNvGrpSpPr/>
        <p:nvPr/>
      </p:nvGrpSpPr>
      <p:grpSpPr>
        <a:xfrm>
          <a:off x="0" y="0"/>
          <a:ext cx="0" cy="0"/>
          <a:chOff x="0" y="0"/>
          <a:chExt cx="0" cy="0"/>
        </a:xfrm>
      </p:grpSpPr>
      <p:sp>
        <p:nvSpPr>
          <p:cNvPr id="1048644" name="Vertical Title 1"/>
          <p:cNvSpPr>
            <a:spLocks noGrp="1"/>
          </p:cNvSpPr>
          <p:nvPr>
            <p:ph type="title" orient="vert"/>
          </p:nvPr>
        </p:nvSpPr>
        <p:spPr>
          <a:xfrm>
            <a:off x="8999356" y="982131"/>
            <a:ext cx="1890895" cy="4893735"/>
          </a:xfrm>
        </p:spPr>
        <p:txBody>
          <a:bodyPr vert="eaVert"/>
          <a:p>
            <a:r>
              <a:rPr lang="en-US"/>
              <a:t>Click to edit Master title style</a:t>
            </a:r>
            <a:endParaRPr dirty="0" lang="en-US"/>
          </a:p>
        </p:txBody>
      </p:sp>
      <p:sp>
        <p:nvSpPr>
          <p:cNvPr id="1048645" name="Vertical Text Placeholder 2"/>
          <p:cNvSpPr>
            <a:spLocks noGrp="1"/>
          </p:cNvSpPr>
          <p:nvPr>
            <p:ph type="body" orient="vert" idx="1"/>
          </p:nvPr>
        </p:nvSpPr>
        <p:spPr>
          <a:xfrm>
            <a:off x="1295398" y="982132"/>
            <a:ext cx="7433025" cy="4893734"/>
          </a:xfrm>
        </p:spPr>
        <p:txBody>
          <a:bodyPr anchor="t" vert="eaVert"/>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646" name="Date Placeholder 3"/>
          <p:cNvSpPr>
            <a:spLocks noGrp="1"/>
          </p:cNvSpPr>
          <p:nvPr>
            <p:ph type="dt" sz="half" idx="10"/>
          </p:nvPr>
        </p:nvSpPr>
        <p:spPr/>
        <p:txBody>
          <a:bodyPr/>
          <a:p>
            <a:fld id="{39D2DF72-0AF4-4EC8-9CB4-CF1AB3D89699}" type="datetimeFigureOut">
              <a:rPr lang="en-US" smtClean="0"/>
              <a:t>7/28/2021</a:t>
            </a:fld>
            <a:endParaRPr lang="en-US"/>
          </a:p>
        </p:txBody>
      </p:sp>
      <p:sp>
        <p:nvSpPr>
          <p:cNvPr id="1048647" name="Footer Placeholder 4"/>
          <p:cNvSpPr>
            <a:spLocks noGrp="1"/>
          </p:cNvSpPr>
          <p:nvPr>
            <p:ph type="ftr" sz="quarter" idx="11"/>
          </p:nvPr>
        </p:nvSpPr>
        <p:spPr/>
        <p:txBody>
          <a:bodyPr/>
          <a:p>
            <a:endParaRPr lang="en-US"/>
          </a:p>
        </p:txBody>
      </p:sp>
      <p:sp>
        <p:nvSpPr>
          <p:cNvPr id="1048648" name="Slide Number Placeholder 5"/>
          <p:cNvSpPr>
            <a:spLocks noGrp="1"/>
          </p:cNvSpPr>
          <p:nvPr>
            <p:ph type="sldNum" sz="quarter" idx="12"/>
          </p:nvPr>
        </p:nvSpPr>
        <p:spPr/>
        <p:txBody>
          <a:bodyPr/>
          <a:p>
            <a:fld id="{E085474C-2A5B-420F-9447-4933067FCD42}" type="slidenum">
              <a:rPr lang="en-US" smtClean="0"/>
              <a:t>‹#›</a:t>
            </a:fld>
            <a:endParaRPr lang="en-US"/>
          </a:p>
        </p:txBody>
      </p:sp>
      <p:cxnSp>
        <p:nvCxnSpPr>
          <p:cNvPr id="3145735" name="Straight Connector 13"/>
          <p:cNvCxnSpPr>
            <a:cxnSpLocks/>
          </p:cNvCxnSpPr>
          <p:nvPr/>
        </p:nvCxnSpPr>
        <p:spPr>
          <a:xfrm>
            <a:off x="8863890" y="990600"/>
            <a:ext cx="0" cy="4876800"/>
          </a:xfrm>
          <a:prstGeom prst="line"/>
          <a:ln w="15875"/>
        </p:spPr>
        <p:style>
          <a:lnRef idx="2">
            <a:schemeClr val="accent1"/>
          </a:lnRef>
          <a:fillRef idx="0">
            <a:schemeClr val="accent1"/>
          </a:fillRef>
          <a:effectRef idx="1">
            <a:schemeClr val="accent1"/>
          </a:effectRef>
          <a:fontRef idx="minor">
            <a:schemeClr val="tx1"/>
          </a:fontRef>
        </p:style>
      </p:cxnSp>
    </p:spTree>
  </p:cSld>
  <p:clrMapOvr>
    <a:masterClrMapping/>
  </p:clrMapOvr>
  <p:transition spd="slow">
    <p:blinds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Title and Content">
    <p:spTree>
      <p:nvGrpSpPr>
        <p:cNvPr id="27" name=""/>
        <p:cNvGrpSpPr/>
        <p:nvPr/>
      </p:nvGrpSpPr>
      <p:grpSpPr>
        <a:xfrm>
          <a:off x="0" y="0"/>
          <a:ext cx="0" cy="0"/>
          <a:chOff x="0" y="0"/>
          <a:chExt cx="0" cy="0"/>
        </a:xfrm>
      </p:grpSpPr>
      <p:cxnSp>
        <p:nvCxnSpPr>
          <p:cNvPr id="3145729" name="Straight Connector 6"/>
          <p:cNvCxnSpPr>
            <a:cxnSpLocks/>
          </p:cNvCxnSpPr>
          <p:nvPr/>
        </p:nvCxnSpPr>
        <p:spPr>
          <a:xfrm>
            <a:off x="1396169" y="2421466"/>
            <a:ext cx="9407298" cy="0"/>
          </a:xfrm>
          <a:prstGeom prst="line"/>
          <a:ln w="15875"/>
        </p:spPr>
        <p:style>
          <a:lnRef idx="2">
            <a:schemeClr val="accent1"/>
          </a:lnRef>
          <a:fillRef idx="0">
            <a:schemeClr val="accent1"/>
          </a:fillRef>
          <a:effectRef idx="1">
            <a:schemeClr val="accent1"/>
          </a:effectRef>
          <a:fontRef idx="minor">
            <a:schemeClr val="tx1"/>
          </a:fontRef>
        </p:style>
      </p:cxnSp>
      <p:sp>
        <p:nvSpPr>
          <p:cNvPr id="1048590" name="Title 1"/>
          <p:cNvSpPr>
            <a:spLocks noGrp="1"/>
          </p:cNvSpPr>
          <p:nvPr>
            <p:ph type="title"/>
          </p:nvPr>
        </p:nvSpPr>
        <p:spPr/>
        <p:txBody>
          <a:bodyPr/>
          <a:p>
            <a:r>
              <a:rPr lang="en-US"/>
              <a:t>Click to edit Master title style</a:t>
            </a:r>
            <a:endParaRPr dirty="0" lang="en-US"/>
          </a:p>
        </p:txBody>
      </p:sp>
      <p:sp>
        <p:nvSpPr>
          <p:cNvPr id="1048591" name="Content Placeholder 2"/>
          <p:cNvSpPr>
            <a:spLocks noGrp="1"/>
          </p:cNvSpPr>
          <p:nvPr>
            <p:ph idx="1"/>
          </p:nvPr>
        </p:nvSpPr>
        <p:spPr/>
        <p:txBody>
          <a:bodyPr/>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592" name="Date Placeholder 3"/>
          <p:cNvSpPr>
            <a:spLocks noGrp="1"/>
          </p:cNvSpPr>
          <p:nvPr>
            <p:ph type="dt" sz="half" idx="10"/>
          </p:nvPr>
        </p:nvSpPr>
        <p:spPr/>
        <p:txBody>
          <a:bodyPr/>
          <a:p>
            <a:fld id="{39D2DF72-0AF4-4EC8-9CB4-CF1AB3D89699}" type="datetimeFigureOut">
              <a:rPr lang="en-US" smtClean="0"/>
              <a:t>7/28/2021</a:t>
            </a:fld>
            <a:endParaRPr lang="en-US"/>
          </a:p>
        </p:txBody>
      </p:sp>
      <p:sp>
        <p:nvSpPr>
          <p:cNvPr id="1048593" name="Footer Placeholder 4"/>
          <p:cNvSpPr>
            <a:spLocks noGrp="1"/>
          </p:cNvSpPr>
          <p:nvPr>
            <p:ph type="ftr" sz="quarter" idx="11"/>
          </p:nvPr>
        </p:nvSpPr>
        <p:spPr/>
        <p:txBody>
          <a:bodyPr/>
          <a:p>
            <a:endParaRPr lang="en-US"/>
          </a:p>
        </p:txBody>
      </p:sp>
      <p:sp>
        <p:nvSpPr>
          <p:cNvPr id="1048594" name="Slide Number Placeholder 5"/>
          <p:cNvSpPr>
            <a:spLocks noGrp="1"/>
          </p:cNvSpPr>
          <p:nvPr>
            <p:ph type="sldNum" sz="quarter" idx="12"/>
          </p:nvPr>
        </p:nvSpPr>
        <p:spPr/>
        <p:txBody>
          <a:bodyPr/>
          <a:p>
            <a:fld id="{E085474C-2A5B-420F-9447-4933067FCD42}" type="slidenum">
              <a:rPr lang="en-US" smtClean="0"/>
              <a:t>‹#›</a:t>
            </a:fld>
            <a:endParaRPr lang="en-US"/>
          </a:p>
        </p:txBody>
      </p:sp>
    </p:spTree>
  </p:cSld>
  <p:clrMapOvr>
    <a:masterClrMapping/>
  </p:clrMapOvr>
  <p:transition spd="slow">
    <p:blinds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type="secHead">
  <p:cSld name="Section Header">
    <p:spTree>
      <p:nvGrpSpPr>
        <p:cNvPr id="37" name=""/>
        <p:cNvGrpSpPr/>
        <p:nvPr/>
      </p:nvGrpSpPr>
      <p:grpSpPr>
        <a:xfrm>
          <a:off x="0" y="0"/>
          <a:ext cx="0" cy="0"/>
          <a:chOff x="0" y="0"/>
          <a:chExt cx="0" cy="0"/>
        </a:xfrm>
      </p:grpSpPr>
      <p:sp>
        <p:nvSpPr>
          <p:cNvPr id="1048628" name="Title 1"/>
          <p:cNvSpPr>
            <a:spLocks noGrp="1"/>
          </p:cNvSpPr>
          <p:nvPr>
            <p:ph type="title"/>
          </p:nvPr>
        </p:nvSpPr>
        <p:spPr>
          <a:xfrm>
            <a:off x="2015069" y="1752606"/>
            <a:ext cx="8158688" cy="1822514"/>
          </a:xfrm>
        </p:spPr>
        <p:txBody>
          <a:bodyPr anchor="b">
            <a:normAutofit/>
          </a:bodyPr>
          <a:lstStyle>
            <a:lvl1pPr algn="ctr">
              <a:defRPr b="0" cap="none" sz="4400"/>
            </a:lvl1pPr>
          </a:lstStyle>
          <a:p>
            <a:r>
              <a:rPr lang="en-US"/>
              <a:t>Click to edit Master title style</a:t>
            </a:r>
            <a:endParaRPr dirty="0" lang="en-US"/>
          </a:p>
        </p:txBody>
      </p:sp>
      <p:sp>
        <p:nvSpPr>
          <p:cNvPr id="1048629" name="Text Placeholder 2"/>
          <p:cNvSpPr>
            <a:spLocks noGrp="1"/>
          </p:cNvSpPr>
          <p:nvPr>
            <p:ph type="body" idx="1"/>
          </p:nvPr>
        </p:nvSpPr>
        <p:spPr>
          <a:xfrm>
            <a:off x="2015067" y="3846051"/>
            <a:ext cx="8158690" cy="954547"/>
          </a:xfrm>
        </p:spPr>
        <p:txBody>
          <a:bodyPr anchor="t">
            <a:normAutofit/>
          </a:bodyPr>
          <a:lstStyle>
            <a:lvl1pPr algn="ctr" indent="0" marL="0">
              <a:buNone/>
              <a:defRPr sz="2400">
                <a:solidFill>
                  <a:schemeClr val="tx1"/>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en-US"/>
              <a:t>Click to edit Master text styles</a:t>
            </a:r>
          </a:p>
        </p:txBody>
      </p:sp>
      <p:sp>
        <p:nvSpPr>
          <p:cNvPr id="1048630" name="Date Placeholder 3"/>
          <p:cNvSpPr>
            <a:spLocks noGrp="1"/>
          </p:cNvSpPr>
          <p:nvPr>
            <p:ph type="dt" sz="half" idx="10"/>
          </p:nvPr>
        </p:nvSpPr>
        <p:spPr/>
        <p:txBody>
          <a:bodyPr/>
          <a:p>
            <a:fld id="{39D2DF72-0AF4-4EC8-9CB4-CF1AB3D89699}" type="datetimeFigureOut">
              <a:rPr lang="en-US" smtClean="0"/>
              <a:t>7/28/2021</a:t>
            </a:fld>
            <a:endParaRPr lang="en-US"/>
          </a:p>
        </p:txBody>
      </p:sp>
      <p:sp>
        <p:nvSpPr>
          <p:cNvPr id="1048631" name="Footer Placeholder 4"/>
          <p:cNvSpPr>
            <a:spLocks noGrp="1"/>
          </p:cNvSpPr>
          <p:nvPr>
            <p:ph type="ftr" sz="quarter" idx="11"/>
          </p:nvPr>
        </p:nvSpPr>
        <p:spPr/>
        <p:txBody>
          <a:bodyPr/>
          <a:p>
            <a:endParaRPr lang="en-US"/>
          </a:p>
        </p:txBody>
      </p:sp>
      <p:sp>
        <p:nvSpPr>
          <p:cNvPr id="1048632" name="Slide Number Placeholder 5"/>
          <p:cNvSpPr>
            <a:spLocks noGrp="1"/>
          </p:cNvSpPr>
          <p:nvPr>
            <p:ph type="sldNum" sz="quarter" idx="12"/>
          </p:nvPr>
        </p:nvSpPr>
        <p:spPr/>
        <p:txBody>
          <a:bodyPr/>
          <a:p>
            <a:fld id="{E085474C-2A5B-420F-9447-4933067FCD42}" type="slidenum">
              <a:rPr lang="en-US" smtClean="0"/>
              <a:t>‹#›</a:t>
            </a:fld>
            <a:endParaRPr lang="en-US"/>
          </a:p>
        </p:txBody>
      </p:sp>
      <p:cxnSp>
        <p:nvCxnSpPr>
          <p:cNvPr id="3145733" name="Straight Connector 15"/>
          <p:cNvCxnSpPr>
            <a:cxnSpLocks/>
          </p:cNvCxnSpPr>
          <p:nvPr/>
        </p:nvCxnSpPr>
        <p:spPr>
          <a:xfrm>
            <a:off x="2012723" y="3710585"/>
            <a:ext cx="8163380" cy="0"/>
          </a:xfrm>
          <a:prstGeom prst="line"/>
          <a:ln w="15875"/>
        </p:spPr>
        <p:style>
          <a:lnRef idx="2">
            <a:schemeClr val="accent1"/>
          </a:lnRef>
          <a:fillRef idx="0">
            <a:schemeClr val="accent1"/>
          </a:fillRef>
          <a:effectRef idx="1">
            <a:schemeClr val="accent1"/>
          </a:effectRef>
          <a:fontRef idx="minor">
            <a:schemeClr val="tx1"/>
          </a:fontRef>
        </p:style>
      </p:cxnSp>
    </p:spTree>
  </p:cSld>
  <p:clrMapOvr>
    <a:masterClrMapping/>
  </p:clrMapOvr>
  <p:transition spd="slow">
    <p:blinds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woObj">
  <p:cSld name="Two Content">
    <p:spTree>
      <p:nvGrpSpPr>
        <p:cNvPr id="43" name=""/>
        <p:cNvGrpSpPr/>
        <p:nvPr/>
      </p:nvGrpSpPr>
      <p:grpSpPr>
        <a:xfrm>
          <a:off x="0" y="0"/>
          <a:ext cx="0" cy="0"/>
          <a:chOff x="0" y="0"/>
          <a:chExt cx="0" cy="0"/>
        </a:xfrm>
      </p:grpSpPr>
      <p:cxnSp>
        <p:nvCxnSpPr>
          <p:cNvPr id="3145737" name="Straight Connector 7"/>
          <p:cNvCxnSpPr>
            <a:cxnSpLocks/>
          </p:cNvCxnSpPr>
          <p:nvPr/>
        </p:nvCxnSpPr>
        <p:spPr>
          <a:xfrm>
            <a:off x="1396169" y="2421466"/>
            <a:ext cx="9407298" cy="0"/>
          </a:xfrm>
          <a:prstGeom prst="line"/>
          <a:ln w="15875"/>
        </p:spPr>
        <p:style>
          <a:lnRef idx="2">
            <a:schemeClr val="accent1"/>
          </a:lnRef>
          <a:fillRef idx="0">
            <a:schemeClr val="accent1"/>
          </a:fillRef>
          <a:effectRef idx="1">
            <a:schemeClr val="accent1"/>
          </a:effectRef>
          <a:fontRef idx="minor">
            <a:schemeClr val="tx1"/>
          </a:fontRef>
        </p:style>
      </p:cxnSp>
      <p:sp>
        <p:nvSpPr>
          <p:cNvPr id="1048663" name="Title 1"/>
          <p:cNvSpPr>
            <a:spLocks noGrp="1"/>
          </p:cNvSpPr>
          <p:nvPr>
            <p:ph type="title"/>
          </p:nvPr>
        </p:nvSpPr>
        <p:spPr/>
        <p:txBody>
          <a:bodyPr/>
          <a:p>
            <a:r>
              <a:rPr lang="en-US"/>
              <a:t>Click to edit Master title style</a:t>
            </a:r>
            <a:endParaRPr dirty="0" lang="en-US"/>
          </a:p>
        </p:txBody>
      </p:sp>
      <p:sp>
        <p:nvSpPr>
          <p:cNvPr id="1048664" name="Content Placeholder 2"/>
          <p:cNvSpPr>
            <a:spLocks noGrp="1"/>
          </p:cNvSpPr>
          <p:nvPr>
            <p:ph sz="half" idx="1"/>
          </p:nvPr>
        </p:nvSpPr>
        <p:spPr>
          <a:xfrm>
            <a:off x="1298448" y="2560320"/>
            <a:ext cx="4718304" cy="3310128"/>
          </a:xfrm>
        </p:spPr>
        <p:txBody>
          <a:bodyPr>
            <a:normAutofit/>
          </a:bodyPr>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665" name="Content Placeholder 3"/>
          <p:cNvSpPr>
            <a:spLocks noGrp="1"/>
          </p:cNvSpPr>
          <p:nvPr>
            <p:ph sz="half" idx="2"/>
          </p:nvPr>
        </p:nvSpPr>
        <p:spPr>
          <a:xfrm>
            <a:off x="6181344" y="2560320"/>
            <a:ext cx="4718304" cy="3310128"/>
          </a:xfrm>
        </p:spPr>
        <p:txBody>
          <a:bodyPr>
            <a:normAutofit/>
          </a:bodyPr>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666" name="Date Placeholder 4"/>
          <p:cNvSpPr>
            <a:spLocks noGrp="1"/>
          </p:cNvSpPr>
          <p:nvPr>
            <p:ph type="dt" sz="half" idx="10"/>
          </p:nvPr>
        </p:nvSpPr>
        <p:spPr/>
        <p:txBody>
          <a:bodyPr/>
          <a:p>
            <a:fld id="{39D2DF72-0AF4-4EC8-9CB4-CF1AB3D89699}" type="datetimeFigureOut">
              <a:rPr lang="en-US" smtClean="0"/>
              <a:t>7/28/2021</a:t>
            </a:fld>
            <a:endParaRPr lang="en-US"/>
          </a:p>
        </p:txBody>
      </p:sp>
      <p:sp>
        <p:nvSpPr>
          <p:cNvPr id="1048667" name="Footer Placeholder 5"/>
          <p:cNvSpPr>
            <a:spLocks noGrp="1"/>
          </p:cNvSpPr>
          <p:nvPr>
            <p:ph type="ftr" sz="quarter" idx="11"/>
          </p:nvPr>
        </p:nvSpPr>
        <p:spPr/>
        <p:txBody>
          <a:bodyPr/>
          <a:p>
            <a:endParaRPr lang="en-US"/>
          </a:p>
        </p:txBody>
      </p:sp>
      <p:sp>
        <p:nvSpPr>
          <p:cNvPr id="1048668" name="Slide Number Placeholder 6"/>
          <p:cNvSpPr>
            <a:spLocks noGrp="1"/>
          </p:cNvSpPr>
          <p:nvPr>
            <p:ph type="sldNum" sz="quarter" idx="12"/>
          </p:nvPr>
        </p:nvSpPr>
        <p:spPr/>
        <p:txBody>
          <a:bodyPr/>
          <a:p>
            <a:fld id="{E085474C-2A5B-420F-9447-4933067FCD42}" type="slidenum">
              <a:rPr lang="en-US" smtClean="0"/>
              <a:t>‹#›</a:t>
            </a:fld>
            <a:endParaRPr lang="en-US"/>
          </a:p>
        </p:txBody>
      </p:sp>
    </p:spTree>
  </p:cSld>
  <p:clrMapOvr>
    <a:masterClrMapping/>
  </p:clrMapOvr>
  <p:transition spd="slow">
    <p:blinds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woTxTwoObj">
  <p:cSld name="Comparison">
    <p:spTree>
      <p:nvGrpSpPr>
        <p:cNvPr id="38" name=""/>
        <p:cNvGrpSpPr/>
        <p:nvPr/>
      </p:nvGrpSpPr>
      <p:grpSpPr>
        <a:xfrm>
          <a:off x="0" y="0"/>
          <a:ext cx="0" cy="0"/>
          <a:chOff x="0" y="0"/>
          <a:chExt cx="0" cy="0"/>
        </a:xfrm>
      </p:grpSpPr>
      <p:sp>
        <p:nvSpPr>
          <p:cNvPr id="1048633" name="Title 1"/>
          <p:cNvSpPr>
            <a:spLocks noGrp="1"/>
          </p:cNvSpPr>
          <p:nvPr>
            <p:ph type="title"/>
          </p:nvPr>
        </p:nvSpPr>
        <p:spPr/>
        <p:txBody>
          <a:bodyPr/>
          <a:p>
            <a:r>
              <a:rPr lang="en-US"/>
              <a:t>Click to edit Master title style</a:t>
            </a:r>
            <a:endParaRPr dirty="0" lang="en-US"/>
          </a:p>
        </p:txBody>
      </p:sp>
      <p:sp>
        <p:nvSpPr>
          <p:cNvPr id="1048634" name="Text Placeholder 2"/>
          <p:cNvSpPr>
            <a:spLocks noGrp="1"/>
          </p:cNvSpPr>
          <p:nvPr>
            <p:ph type="body" idx="1"/>
          </p:nvPr>
        </p:nvSpPr>
        <p:spPr>
          <a:xfrm>
            <a:off x="1295400" y="2658533"/>
            <a:ext cx="4718304" cy="576262"/>
          </a:xfrm>
        </p:spPr>
        <p:txBody>
          <a:bodyPr anchor="b">
            <a:noAutofit/>
          </a:bodyPr>
          <a:lstStyle>
            <a:lvl1pPr indent="0" marL="0">
              <a:spcBef>
                <a:spcPts val="672"/>
              </a:spcBef>
              <a:spcAft>
                <a:spcPts val="600"/>
              </a:spcAft>
              <a:buNone/>
              <a:defRPr b="0" sz="2800">
                <a:solidFill>
                  <a:schemeClr val="accent1"/>
                </a:solidFill>
              </a:defRPr>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a:t>Click to edit Master text styles</a:t>
            </a:r>
          </a:p>
        </p:txBody>
      </p:sp>
      <p:sp>
        <p:nvSpPr>
          <p:cNvPr id="1048635" name="Content Placeholder 3"/>
          <p:cNvSpPr>
            <a:spLocks noGrp="1"/>
          </p:cNvSpPr>
          <p:nvPr>
            <p:ph sz="half" idx="2"/>
          </p:nvPr>
        </p:nvSpPr>
        <p:spPr>
          <a:xfrm>
            <a:off x="1295400" y="3243262"/>
            <a:ext cx="4718304" cy="2632605"/>
          </a:xfrm>
        </p:spPr>
        <p:txBody>
          <a:bodyPr anchor="t">
            <a:normAutofit/>
          </a:bodyPr>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636" name="Text Placeholder 4"/>
          <p:cNvSpPr>
            <a:spLocks noGrp="1"/>
          </p:cNvSpPr>
          <p:nvPr>
            <p:ph type="body" sz="quarter" idx="3"/>
          </p:nvPr>
        </p:nvSpPr>
        <p:spPr>
          <a:xfrm>
            <a:off x="6180670" y="2658533"/>
            <a:ext cx="4718304" cy="576262"/>
          </a:xfrm>
        </p:spPr>
        <p:txBody>
          <a:bodyPr anchor="b">
            <a:noAutofit/>
          </a:bodyPr>
          <a:lstStyle>
            <a:lvl1pPr indent="0" marL="0">
              <a:spcBef>
                <a:spcPts val="672"/>
              </a:spcBef>
              <a:spcAft>
                <a:spcPts val="600"/>
              </a:spcAft>
              <a:buNone/>
              <a:defRPr b="0" sz="2800">
                <a:solidFill>
                  <a:schemeClr val="accent1"/>
                </a:solidFill>
              </a:defRPr>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a:t>Click to edit Master text styles</a:t>
            </a:r>
          </a:p>
        </p:txBody>
      </p:sp>
      <p:sp>
        <p:nvSpPr>
          <p:cNvPr id="1048637" name="Content Placeholder 5"/>
          <p:cNvSpPr>
            <a:spLocks noGrp="1"/>
          </p:cNvSpPr>
          <p:nvPr>
            <p:ph sz="quarter" idx="4"/>
          </p:nvPr>
        </p:nvSpPr>
        <p:spPr>
          <a:xfrm>
            <a:off x="6180670" y="3243262"/>
            <a:ext cx="4718304" cy="2632605"/>
          </a:xfrm>
        </p:spPr>
        <p:txBody>
          <a:bodyPr anchor="t">
            <a:normAutofit/>
          </a:bodyPr>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638" name="Date Placeholder 6"/>
          <p:cNvSpPr>
            <a:spLocks noGrp="1"/>
          </p:cNvSpPr>
          <p:nvPr>
            <p:ph type="dt" sz="half" idx="10"/>
          </p:nvPr>
        </p:nvSpPr>
        <p:spPr/>
        <p:txBody>
          <a:bodyPr/>
          <a:p>
            <a:fld id="{39D2DF72-0AF4-4EC8-9CB4-CF1AB3D89699}" type="datetimeFigureOut">
              <a:rPr lang="en-US" smtClean="0"/>
              <a:t>7/28/2021</a:t>
            </a:fld>
            <a:endParaRPr lang="en-US"/>
          </a:p>
        </p:txBody>
      </p:sp>
      <p:sp>
        <p:nvSpPr>
          <p:cNvPr id="1048639" name="Footer Placeholder 7"/>
          <p:cNvSpPr>
            <a:spLocks noGrp="1"/>
          </p:cNvSpPr>
          <p:nvPr>
            <p:ph type="ftr" sz="quarter" idx="11"/>
          </p:nvPr>
        </p:nvSpPr>
        <p:spPr/>
        <p:txBody>
          <a:bodyPr/>
          <a:p>
            <a:endParaRPr lang="en-US"/>
          </a:p>
        </p:txBody>
      </p:sp>
      <p:sp>
        <p:nvSpPr>
          <p:cNvPr id="1048640" name="Slide Number Placeholder 8"/>
          <p:cNvSpPr>
            <a:spLocks noGrp="1"/>
          </p:cNvSpPr>
          <p:nvPr>
            <p:ph type="sldNum" sz="quarter" idx="12"/>
          </p:nvPr>
        </p:nvSpPr>
        <p:spPr/>
        <p:txBody>
          <a:bodyPr/>
          <a:p>
            <a:fld id="{E085474C-2A5B-420F-9447-4933067FCD42}" type="slidenum">
              <a:rPr lang="en-US" smtClean="0"/>
              <a:t>‹#›</a:t>
            </a:fld>
            <a:endParaRPr lang="en-US"/>
          </a:p>
        </p:txBody>
      </p:sp>
      <p:cxnSp>
        <p:nvCxnSpPr>
          <p:cNvPr id="3145734" name="Straight Connector 17"/>
          <p:cNvCxnSpPr>
            <a:cxnSpLocks/>
          </p:cNvCxnSpPr>
          <p:nvPr/>
        </p:nvCxnSpPr>
        <p:spPr>
          <a:xfrm>
            <a:off x="1396169" y="2421466"/>
            <a:ext cx="9407298" cy="0"/>
          </a:xfrm>
          <a:prstGeom prst="line"/>
          <a:ln w="15875"/>
        </p:spPr>
        <p:style>
          <a:lnRef idx="2">
            <a:schemeClr val="accent1"/>
          </a:lnRef>
          <a:fillRef idx="0">
            <a:schemeClr val="accent1"/>
          </a:fillRef>
          <a:effectRef idx="1">
            <a:schemeClr val="accent1"/>
          </a:effectRef>
          <a:fontRef idx="minor">
            <a:schemeClr val="tx1"/>
          </a:fontRef>
        </p:style>
      </p:cxnSp>
    </p:spTree>
  </p:cSld>
  <p:clrMapOvr>
    <a:masterClrMapping/>
  </p:clrMapOvr>
  <p:transition spd="slow">
    <p:blinds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titleOnly">
  <p:cSld name="Title Only">
    <p:spTree>
      <p:nvGrpSpPr>
        <p:cNvPr id="32" name=""/>
        <p:cNvGrpSpPr/>
        <p:nvPr/>
      </p:nvGrpSpPr>
      <p:grpSpPr>
        <a:xfrm>
          <a:off x="0" y="0"/>
          <a:ext cx="0" cy="0"/>
          <a:chOff x="0" y="0"/>
          <a:chExt cx="0" cy="0"/>
        </a:xfrm>
      </p:grpSpPr>
      <p:sp>
        <p:nvSpPr>
          <p:cNvPr id="1048602" name="Title 1"/>
          <p:cNvSpPr>
            <a:spLocks noGrp="1"/>
          </p:cNvSpPr>
          <p:nvPr>
            <p:ph type="title"/>
          </p:nvPr>
        </p:nvSpPr>
        <p:spPr/>
        <p:txBody>
          <a:bodyPr/>
          <a:p>
            <a:r>
              <a:rPr lang="en-US"/>
              <a:t>Click to edit Master title style</a:t>
            </a:r>
            <a:endParaRPr dirty="0" lang="en-US"/>
          </a:p>
        </p:txBody>
      </p:sp>
      <p:sp>
        <p:nvSpPr>
          <p:cNvPr id="1048603" name="Date Placeholder 2"/>
          <p:cNvSpPr>
            <a:spLocks noGrp="1"/>
          </p:cNvSpPr>
          <p:nvPr>
            <p:ph type="dt" sz="half" idx="10"/>
          </p:nvPr>
        </p:nvSpPr>
        <p:spPr/>
        <p:txBody>
          <a:bodyPr/>
          <a:p>
            <a:fld id="{39D2DF72-0AF4-4EC8-9CB4-CF1AB3D89699}" type="datetimeFigureOut">
              <a:rPr lang="en-US" smtClean="0"/>
              <a:t>7/28/2021</a:t>
            </a:fld>
            <a:endParaRPr lang="en-US"/>
          </a:p>
        </p:txBody>
      </p:sp>
      <p:sp>
        <p:nvSpPr>
          <p:cNvPr id="1048604" name="Footer Placeholder 3"/>
          <p:cNvSpPr>
            <a:spLocks noGrp="1"/>
          </p:cNvSpPr>
          <p:nvPr>
            <p:ph type="ftr" sz="quarter" idx="11"/>
          </p:nvPr>
        </p:nvSpPr>
        <p:spPr/>
        <p:txBody>
          <a:bodyPr/>
          <a:p>
            <a:endParaRPr lang="en-US"/>
          </a:p>
        </p:txBody>
      </p:sp>
      <p:sp>
        <p:nvSpPr>
          <p:cNvPr id="1048605" name="Slide Number Placeholder 4"/>
          <p:cNvSpPr>
            <a:spLocks noGrp="1"/>
          </p:cNvSpPr>
          <p:nvPr>
            <p:ph type="sldNum" sz="quarter" idx="12"/>
          </p:nvPr>
        </p:nvSpPr>
        <p:spPr/>
        <p:txBody>
          <a:bodyPr/>
          <a:p>
            <a:fld id="{E085474C-2A5B-420F-9447-4933067FCD42}" type="slidenum">
              <a:rPr lang="en-US" smtClean="0"/>
              <a:t>‹#›</a:t>
            </a:fld>
            <a:endParaRPr lang="en-US"/>
          </a:p>
        </p:txBody>
      </p:sp>
      <p:cxnSp>
        <p:nvCxnSpPr>
          <p:cNvPr id="3145730" name="Straight Connector 13"/>
          <p:cNvCxnSpPr>
            <a:cxnSpLocks/>
          </p:cNvCxnSpPr>
          <p:nvPr/>
        </p:nvCxnSpPr>
        <p:spPr>
          <a:xfrm>
            <a:off x="1396169" y="2421466"/>
            <a:ext cx="9407298" cy="0"/>
          </a:xfrm>
          <a:prstGeom prst="line"/>
          <a:ln w="15875"/>
        </p:spPr>
        <p:style>
          <a:lnRef idx="2">
            <a:schemeClr val="accent1"/>
          </a:lnRef>
          <a:fillRef idx="0">
            <a:schemeClr val="accent1"/>
          </a:fillRef>
          <a:effectRef idx="1">
            <a:schemeClr val="accent1"/>
          </a:effectRef>
          <a:fontRef idx="minor">
            <a:schemeClr val="tx1"/>
          </a:fontRef>
        </p:style>
      </p:cxnSp>
    </p:spTree>
  </p:cSld>
  <p:clrMapOvr>
    <a:masterClrMapping/>
  </p:clrMapOvr>
  <p:transition spd="slow">
    <p:blinds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type="blank">
  <p:cSld name="Blank">
    <p:spTree>
      <p:nvGrpSpPr>
        <p:cNvPr id="39" name=""/>
        <p:cNvGrpSpPr/>
        <p:nvPr/>
      </p:nvGrpSpPr>
      <p:grpSpPr>
        <a:xfrm>
          <a:off x="0" y="0"/>
          <a:ext cx="0" cy="0"/>
          <a:chOff x="0" y="0"/>
          <a:chExt cx="0" cy="0"/>
        </a:xfrm>
      </p:grpSpPr>
      <p:sp>
        <p:nvSpPr>
          <p:cNvPr id="1048641" name="Date Placeholder 1"/>
          <p:cNvSpPr>
            <a:spLocks noGrp="1"/>
          </p:cNvSpPr>
          <p:nvPr>
            <p:ph type="dt" sz="half" idx="10"/>
          </p:nvPr>
        </p:nvSpPr>
        <p:spPr/>
        <p:txBody>
          <a:bodyPr/>
          <a:p>
            <a:fld id="{39D2DF72-0AF4-4EC8-9CB4-CF1AB3D89699}" type="datetimeFigureOut">
              <a:rPr lang="en-US" smtClean="0"/>
              <a:t>7/28/2021</a:t>
            </a:fld>
            <a:endParaRPr lang="en-US"/>
          </a:p>
        </p:txBody>
      </p:sp>
      <p:sp>
        <p:nvSpPr>
          <p:cNvPr id="1048642" name="Footer Placeholder 2"/>
          <p:cNvSpPr>
            <a:spLocks noGrp="1"/>
          </p:cNvSpPr>
          <p:nvPr>
            <p:ph type="ftr" sz="quarter" idx="11"/>
          </p:nvPr>
        </p:nvSpPr>
        <p:spPr/>
        <p:txBody>
          <a:bodyPr/>
          <a:p>
            <a:endParaRPr lang="en-US"/>
          </a:p>
        </p:txBody>
      </p:sp>
      <p:sp>
        <p:nvSpPr>
          <p:cNvPr id="1048643" name="Slide Number Placeholder 3"/>
          <p:cNvSpPr>
            <a:spLocks noGrp="1"/>
          </p:cNvSpPr>
          <p:nvPr>
            <p:ph type="sldNum" sz="quarter" idx="12"/>
          </p:nvPr>
        </p:nvSpPr>
        <p:spPr/>
        <p:txBody>
          <a:bodyPr/>
          <a:p>
            <a:fld id="{E085474C-2A5B-420F-9447-4933067FCD42}" type="slidenum">
              <a:rPr lang="en-US" smtClean="0"/>
              <a:t>‹#›</a:t>
            </a:fld>
            <a:endParaRPr lang="en-US"/>
          </a:p>
        </p:txBody>
      </p:sp>
    </p:spTree>
  </p:cSld>
  <p:clrMapOvr>
    <a:masterClrMapping/>
  </p:clrMapOvr>
  <p:transition spd="slow">
    <p:blinds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type="objTx">
  <p:cSld name="Content with Caption">
    <p:spTree>
      <p:nvGrpSpPr>
        <p:cNvPr id="45" name=""/>
        <p:cNvGrpSpPr/>
        <p:nvPr/>
      </p:nvGrpSpPr>
      <p:grpSpPr>
        <a:xfrm>
          <a:off x="0" y="0"/>
          <a:ext cx="0" cy="0"/>
          <a:chOff x="0" y="0"/>
          <a:chExt cx="0" cy="0"/>
        </a:xfrm>
      </p:grpSpPr>
      <p:sp>
        <p:nvSpPr>
          <p:cNvPr id="1048677" name="Title 1"/>
          <p:cNvSpPr>
            <a:spLocks noGrp="1"/>
          </p:cNvSpPr>
          <p:nvPr>
            <p:ph type="title"/>
          </p:nvPr>
        </p:nvSpPr>
        <p:spPr>
          <a:xfrm>
            <a:off x="1293811" y="1388534"/>
            <a:ext cx="3718455" cy="1371600"/>
          </a:xfrm>
        </p:spPr>
        <p:txBody>
          <a:bodyPr anchor="b">
            <a:normAutofit/>
          </a:bodyPr>
          <a:lstStyle>
            <a:lvl1pPr algn="ctr">
              <a:defRPr b="0" sz="2400"/>
            </a:lvl1pPr>
          </a:lstStyle>
          <a:p>
            <a:r>
              <a:rPr lang="en-US"/>
              <a:t>Click to edit Master title style</a:t>
            </a:r>
            <a:endParaRPr dirty="0" lang="en-US"/>
          </a:p>
        </p:txBody>
      </p:sp>
      <p:sp>
        <p:nvSpPr>
          <p:cNvPr id="1048678" name="Content Placeholder 2"/>
          <p:cNvSpPr>
            <a:spLocks noGrp="1"/>
          </p:cNvSpPr>
          <p:nvPr>
            <p:ph idx="1"/>
          </p:nvPr>
        </p:nvSpPr>
        <p:spPr>
          <a:xfrm>
            <a:off x="5418668" y="982131"/>
            <a:ext cx="5469466" cy="4893735"/>
          </a:xfrm>
        </p:spPr>
        <p:txBody>
          <a:bodyPr anchor="ctr">
            <a:normAutofit/>
          </a:bodyPr>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679" name="Text Placeholder 3"/>
          <p:cNvSpPr>
            <a:spLocks noGrp="1"/>
          </p:cNvSpPr>
          <p:nvPr>
            <p:ph type="body" sz="half" idx="2"/>
          </p:nvPr>
        </p:nvSpPr>
        <p:spPr>
          <a:xfrm>
            <a:off x="1293811" y="3031065"/>
            <a:ext cx="3718455" cy="2438404"/>
          </a:xfrm>
        </p:spPr>
        <p:txBody>
          <a:bodyPr anchor="t">
            <a:normAutofit/>
          </a:bodyPr>
          <a:lstStyle>
            <a:lvl1pPr algn="ctr" indent="0" marL="0">
              <a:buNone/>
              <a:defRPr sz="16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n-US"/>
              <a:t>Click to edit Master text styles</a:t>
            </a:r>
          </a:p>
        </p:txBody>
      </p:sp>
      <p:sp>
        <p:nvSpPr>
          <p:cNvPr id="1048680" name="Date Placeholder 4"/>
          <p:cNvSpPr>
            <a:spLocks noGrp="1"/>
          </p:cNvSpPr>
          <p:nvPr>
            <p:ph type="dt" sz="half" idx="10"/>
          </p:nvPr>
        </p:nvSpPr>
        <p:spPr/>
        <p:txBody>
          <a:bodyPr/>
          <a:p>
            <a:fld id="{39D2DF72-0AF4-4EC8-9CB4-CF1AB3D89699}" type="datetimeFigureOut">
              <a:rPr lang="en-US" smtClean="0"/>
              <a:t>7/28/2021</a:t>
            </a:fld>
            <a:endParaRPr lang="en-US"/>
          </a:p>
        </p:txBody>
      </p:sp>
      <p:sp>
        <p:nvSpPr>
          <p:cNvPr id="1048681" name="Footer Placeholder 5"/>
          <p:cNvSpPr>
            <a:spLocks noGrp="1"/>
          </p:cNvSpPr>
          <p:nvPr>
            <p:ph type="ftr" sz="quarter" idx="11"/>
          </p:nvPr>
        </p:nvSpPr>
        <p:spPr/>
        <p:txBody>
          <a:bodyPr/>
          <a:p>
            <a:endParaRPr lang="en-US"/>
          </a:p>
        </p:txBody>
      </p:sp>
      <p:sp>
        <p:nvSpPr>
          <p:cNvPr id="1048682" name="Slide Number Placeholder 6"/>
          <p:cNvSpPr>
            <a:spLocks noGrp="1"/>
          </p:cNvSpPr>
          <p:nvPr>
            <p:ph type="sldNum" sz="quarter" idx="12"/>
          </p:nvPr>
        </p:nvSpPr>
        <p:spPr/>
        <p:txBody>
          <a:bodyPr/>
          <a:p>
            <a:fld id="{E085474C-2A5B-420F-9447-4933067FCD42}" type="slidenum">
              <a:rPr lang="en-US" smtClean="0"/>
              <a:t>‹#›</a:t>
            </a:fld>
            <a:endParaRPr lang="en-US"/>
          </a:p>
        </p:txBody>
      </p:sp>
      <p:cxnSp>
        <p:nvCxnSpPr>
          <p:cNvPr id="3145739" name="Straight Connector 15"/>
          <p:cNvCxnSpPr>
            <a:cxnSpLocks/>
          </p:cNvCxnSpPr>
          <p:nvPr/>
        </p:nvCxnSpPr>
        <p:spPr>
          <a:xfrm>
            <a:off x="1396169" y="2912533"/>
            <a:ext cx="3514498" cy="0"/>
          </a:xfrm>
          <a:prstGeom prst="line"/>
          <a:ln w="15875"/>
        </p:spPr>
        <p:style>
          <a:lnRef idx="2">
            <a:schemeClr val="accent1"/>
          </a:lnRef>
          <a:fillRef idx="0">
            <a:schemeClr val="accent1"/>
          </a:fillRef>
          <a:effectRef idx="1">
            <a:schemeClr val="accent1"/>
          </a:effectRef>
          <a:fontRef idx="minor">
            <a:schemeClr val="tx1"/>
          </a:fontRef>
        </p:style>
      </p:cxnSp>
    </p:spTree>
  </p:cSld>
  <p:clrMapOvr>
    <a:masterClrMapping/>
  </p:clrMapOvr>
  <p:transition spd="slow">
    <p:blinds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type="picTx">
  <p:cSld name="Picture with Caption">
    <p:spTree>
      <p:nvGrpSpPr>
        <p:cNvPr id="35" name=""/>
        <p:cNvGrpSpPr/>
        <p:nvPr/>
      </p:nvGrpSpPr>
      <p:grpSpPr>
        <a:xfrm>
          <a:off x="0" y="0"/>
          <a:ext cx="0" cy="0"/>
          <a:chOff x="0" y="0"/>
          <a:chExt cx="0" cy="0"/>
        </a:xfrm>
      </p:grpSpPr>
      <p:sp>
        <p:nvSpPr>
          <p:cNvPr id="1048616" name="Title 1"/>
          <p:cNvSpPr>
            <a:spLocks noGrp="1"/>
          </p:cNvSpPr>
          <p:nvPr>
            <p:ph type="title"/>
          </p:nvPr>
        </p:nvSpPr>
        <p:spPr>
          <a:xfrm>
            <a:off x="1295399" y="1883832"/>
            <a:ext cx="6241816" cy="1371600"/>
          </a:xfrm>
        </p:spPr>
        <p:txBody>
          <a:bodyPr anchor="b">
            <a:normAutofit/>
          </a:bodyPr>
          <a:lstStyle>
            <a:lvl1pPr algn="ctr">
              <a:defRPr b="0" sz="2800"/>
            </a:lvl1pPr>
          </a:lstStyle>
          <a:p>
            <a:r>
              <a:rPr lang="en-US"/>
              <a:t>Click to edit Master title style</a:t>
            </a:r>
            <a:endParaRPr dirty="0" lang="en-US"/>
          </a:p>
        </p:txBody>
      </p:sp>
      <p:sp>
        <p:nvSpPr>
          <p:cNvPr id="1048617" name="Picture Placeholder 2"/>
          <p:cNvSpPr>
            <a:spLocks noChangeAspect="1" noGrp="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r="14460000" dist="38100">
              <a:srgbClr val="000000">
                <a:alpha val="70000"/>
              </a:srgbClr>
            </a:innerShdw>
          </a:effectLst>
        </p:spPr>
        <p:txBody>
          <a:bodyPr anchor="t">
            <a:normAutofit/>
          </a:bodyPr>
          <a:lstStyle>
            <a:lvl1pPr algn="ctr" indent="0" marL="0">
              <a:buNone/>
              <a:defRPr sz="1600"/>
            </a:lvl1pPr>
            <a:lvl2pPr indent="0" marL="457200">
              <a:buNone/>
              <a:defRPr sz="1600"/>
            </a:lvl2pPr>
            <a:lvl3pPr indent="0" marL="914400">
              <a:buNone/>
              <a:defRPr sz="1600"/>
            </a:lvl3pPr>
            <a:lvl4pPr indent="0" marL="1371600">
              <a:buNone/>
              <a:defRPr sz="1600"/>
            </a:lvl4pPr>
            <a:lvl5pPr indent="0" marL="1828800">
              <a:buNone/>
              <a:defRPr sz="1600"/>
            </a:lvl5pPr>
            <a:lvl6pPr indent="0" marL="2286000">
              <a:buNone/>
              <a:defRPr sz="1600"/>
            </a:lvl6pPr>
            <a:lvl7pPr indent="0" marL="2743200">
              <a:buNone/>
              <a:defRPr sz="1600"/>
            </a:lvl7pPr>
            <a:lvl8pPr indent="0" marL="3200400">
              <a:buNone/>
              <a:defRPr sz="1600"/>
            </a:lvl8pPr>
            <a:lvl9pPr indent="0" marL="3657600">
              <a:buNone/>
              <a:defRPr sz="1600"/>
            </a:lvl9pPr>
          </a:lstStyle>
          <a:p>
            <a:r>
              <a:rPr lang="en-US"/>
              <a:t>Click icon to add picture</a:t>
            </a:r>
            <a:endParaRPr dirty="0" lang="en-US"/>
          </a:p>
        </p:txBody>
      </p:sp>
      <p:sp>
        <p:nvSpPr>
          <p:cNvPr id="1048618" name="Text Placeholder 3"/>
          <p:cNvSpPr>
            <a:spLocks noGrp="1"/>
          </p:cNvSpPr>
          <p:nvPr>
            <p:ph type="body" sz="half" idx="2"/>
          </p:nvPr>
        </p:nvSpPr>
        <p:spPr>
          <a:xfrm>
            <a:off x="1295399" y="3255432"/>
            <a:ext cx="6241816" cy="1828800"/>
          </a:xfrm>
        </p:spPr>
        <p:txBody>
          <a:bodyPr anchor="t">
            <a:normAutofit/>
          </a:bodyPr>
          <a:lstStyle>
            <a:lvl1pPr algn="ctr" indent="0" marL="0">
              <a:buNone/>
              <a:defRPr sz="18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n-US"/>
              <a:t>Click to edit Master text styles</a:t>
            </a:r>
          </a:p>
        </p:txBody>
      </p:sp>
      <p:sp>
        <p:nvSpPr>
          <p:cNvPr id="1048619" name="Date Placeholder 4"/>
          <p:cNvSpPr>
            <a:spLocks noGrp="1"/>
          </p:cNvSpPr>
          <p:nvPr>
            <p:ph type="dt" sz="half" idx="10"/>
          </p:nvPr>
        </p:nvSpPr>
        <p:spPr/>
        <p:txBody>
          <a:bodyPr/>
          <a:p>
            <a:fld id="{39D2DF72-0AF4-4EC8-9CB4-CF1AB3D89699}" type="datetimeFigureOut">
              <a:rPr lang="en-US" smtClean="0"/>
              <a:t>7/28/2021</a:t>
            </a:fld>
            <a:endParaRPr lang="en-US"/>
          </a:p>
        </p:txBody>
      </p:sp>
      <p:sp>
        <p:nvSpPr>
          <p:cNvPr id="1048620" name="Footer Placeholder 5"/>
          <p:cNvSpPr>
            <a:spLocks noGrp="1"/>
          </p:cNvSpPr>
          <p:nvPr>
            <p:ph type="ftr" sz="quarter" idx="11"/>
          </p:nvPr>
        </p:nvSpPr>
        <p:spPr/>
        <p:txBody>
          <a:bodyPr/>
          <a:p>
            <a:endParaRPr lang="en-US"/>
          </a:p>
        </p:txBody>
      </p:sp>
      <p:sp>
        <p:nvSpPr>
          <p:cNvPr id="1048621" name="Slide Number Placeholder 6"/>
          <p:cNvSpPr>
            <a:spLocks noGrp="1"/>
          </p:cNvSpPr>
          <p:nvPr>
            <p:ph type="sldNum" sz="quarter" idx="12"/>
          </p:nvPr>
        </p:nvSpPr>
        <p:spPr/>
        <p:txBody>
          <a:bodyPr/>
          <a:p>
            <a:fld id="{E085474C-2A5B-420F-9447-4933067FCD42}" type="slidenum">
              <a:rPr lang="en-US" smtClean="0"/>
              <a:t>‹#›</a:t>
            </a:fld>
            <a:endParaRPr lang="en-US"/>
          </a:p>
        </p:txBody>
      </p:sp>
    </p:spTree>
  </p:cSld>
  <p:clrMapOvr>
    <a:masterClrMapping/>
  </p:clrMapOvr>
  <p:transition spd="slow">
    <p:blinds dir="vert"/>
  </p:transition>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image" Target="../media/image3.png"/><Relationship Id="rId19" Type="http://schemas.openxmlformats.org/officeDocument/2006/relationships/image" Target="../media/image4.png"/><Relationship Id="rId2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5" name=""/>
        <p:cNvGrpSpPr/>
        <p:nvPr/>
      </p:nvGrpSpPr>
      <p:grpSpPr>
        <a:xfrm>
          <a:off x="0" y="0"/>
          <a:ext cx="0" cy="0"/>
          <a:chOff x="0" y="0"/>
          <a:chExt cx="0" cy="0"/>
        </a:xfrm>
      </p:grpSpPr>
      <p:grpSp>
        <p:nvGrpSpPr>
          <p:cNvPr id="6" name="Group 6"/>
          <p:cNvGrpSpPr/>
          <p:nvPr/>
        </p:nvGrpSpPr>
        <p:grpSpPr>
          <a:xfrm>
            <a:off x="-15736" y="0"/>
            <a:ext cx="12229962" cy="6856214"/>
            <a:chOff x="-15736" y="0"/>
            <a:chExt cx="12229962" cy="6856214"/>
          </a:xfrm>
        </p:grpSpPr>
        <p:pic>
          <p:nvPicPr>
            <p:cNvPr id="2097152" name="Picture 7" descr="HD-PanelContent.png"/>
            <p:cNvPicPr>
              <a:picLocks noChangeAspect="1"/>
            </p:cNvPicPr>
            <p:nvPr/>
          </p:nvPicPr>
          <p:blipFill>
            <a:blip xmlns:r="http://schemas.openxmlformats.org/officeDocument/2006/relationships" r:embed="rId18"/>
            <a:stretch>
              <a:fillRect/>
            </a:stretch>
          </p:blipFill>
          <p:spPr>
            <a:xfrm>
              <a:off x="0" y="0"/>
              <a:ext cx="12188825" cy="6856214"/>
            </a:xfrm>
            <a:prstGeom prst="rect"/>
          </p:spPr>
        </p:pic>
        <p:sp>
          <p:nvSpPr>
            <p:cNvPr id="1048576" name="Rectangle 8"/>
            <p:cNvSpPr/>
            <p:nvPr/>
          </p:nvSpPr>
          <p:spPr>
            <a:xfrm>
              <a:off x="608012" y="609600"/>
              <a:ext cx="10972800" cy="5638800"/>
            </a:xfrm>
            <a:prstGeom prst="rect"/>
            <a:noFill/>
            <a:ln w="15875" cap="flat">
              <a:miter lim="800000"/>
            </a:ln>
          </p:spPr>
          <p:style>
            <a:lnRef idx="1">
              <a:schemeClr val="accent1"/>
            </a:lnRef>
            <a:fillRef idx="3">
              <a:schemeClr val="accent1"/>
            </a:fillRef>
            <a:effectRef idx="2">
              <a:schemeClr val="accent1"/>
            </a:effectRef>
            <a:fontRef idx="minor">
              <a:schemeClr val="lt1"/>
            </a:fontRef>
          </p:style>
        </p:sp>
        <p:pic>
          <p:nvPicPr>
            <p:cNvPr id="2097153" name="Picture 9" descr="HDRibbonContent-UniformTrim.png"/>
            <p:cNvPicPr>
              <a:picLocks noChangeAspect="1"/>
            </p:cNvPicPr>
            <p:nvPr/>
          </p:nvPicPr>
          <p:blipFill rotWithShape="1">
            <a:blip xmlns:r="http://schemas.openxmlformats.org/officeDocument/2006/relationships" r:embed="rId19"/>
            <a:srcRect/>
            <a:stretch>
              <a:fillRect/>
            </a:stretch>
          </p:blipFill>
          <p:spPr>
            <a:xfrm>
              <a:off x="-15736" y="3153832"/>
              <a:ext cx="777240" cy="606425"/>
            </a:xfrm>
            <a:prstGeom prst="rect"/>
          </p:spPr>
        </p:pic>
        <p:pic>
          <p:nvPicPr>
            <p:cNvPr id="2097154" name="Picture 10" descr="HDRibbonContent-UniformTrim.png"/>
            <p:cNvPicPr>
              <a:picLocks noChangeAspect="1"/>
            </p:cNvPicPr>
            <p:nvPr/>
          </p:nvPicPr>
          <p:blipFill rotWithShape="1">
            <a:blip xmlns:r="http://schemas.openxmlformats.org/officeDocument/2006/relationships" r:embed="rId19"/>
            <a:srcRect/>
            <a:stretch>
              <a:fillRect/>
            </a:stretch>
          </p:blipFill>
          <p:spPr>
            <a:xfrm>
              <a:off x="11436986" y="3153832"/>
              <a:ext cx="777240" cy="606425"/>
            </a:xfrm>
            <a:prstGeom prst="rect"/>
          </p:spPr>
        </p:pic>
      </p:grpSp>
      <p:sp>
        <p:nvSpPr>
          <p:cNvPr id="1048577" name="Title Placeholder 1"/>
          <p:cNvSpPr>
            <a:spLocks noGrp="1"/>
          </p:cNvSpPr>
          <p:nvPr>
            <p:ph type="title"/>
          </p:nvPr>
        </p:nvSpPr>
        <p:spPr>
          <a:xfrm>
            <a:off x="1295402" y="982132"/>
            <a:ext cx="9601196" cy="1303867"/>
          </a:xfrm>
          <a:prstGeom prst="rect"/>
          <a:effectLst/>
        </p:spPr>
        <p:txBody>
          <a:bodyPr anchor="ctr" bIns="45720" lIns="91440" rIns="91440" rtlCol="0" tIns="45720" vert="horz">
            <a:normAutofit/>
          </a:bodyPr>
          <a:p>
            <a:r>
              <a:rPr lang="en-US"/>
              <a:t>Click to edit Master title style</a:t>
            </a:r>
            <a:endParaRPr dirty="0" lang="en-US"/>
          </a:p>
        </p:txBody>
      </p:sp>
      <p:sp>
        <p:nvSpPr>
          <p:cNvPr id="1048578" name="Text Placeholder 2"/>
          <p:cNvSpPr>
            <a:spLocks noGrp="1"/>
          </p:cNvSpPr>
          <p:nvPr>
            <p:ph type="body" idx="1"/>
          </p:nvPr>
        </p:nvSpPr>
        <p:spPr>
          <a:xfrm>
            <a:off x="1295401" y="2556932"/>
            <a:ext cx="9601196" cy="3318936"/>
          </a:xfrm>
          <a:prstGeom prst="rect"/>
        </p:spPr>
        <p:txBody>
          <a:bodyPr anchor="t" bIns="45720" lIns="91440" rIns="91440" rtlCol="0" tIns="45720" vert="horz">
            <a:normAutofit/>
          </a:bodyPr>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579" name="Date Placeholder 3"/>
          <p:cNvSpPr>
            <a:spLocks noGrp="1"/>
          </p:cNvSpPr>
          <p:nvPr>
            <p:ph type="dt" sz="half" idx="2"/>
          </p:nvPr>
        </p:nvSpPr>
        <p:spPr>
          <a:xfrm>
            <a:off x="8677501" y="5969000"/>
            <a:ext cx="1600200" cy="279400"/>
          </a:xfrm>
          <a:prstGeom prst="rect"/>
        </p:spPr>
        <p:txBody>
          <a:bodyPr anchor="ctr" bIns="45720" lIns="91440" rIns="91440" rtlCol="0" tIns="45720" vert="horz"/>
          <a:lstStyle>
            <a:lvl1pPr algn="r">
              <a:defRPr b="0" sz="1000" i="0">
                <a:solidFill>
                  <a:schemeClr val="tx1"/>
                </a:solidFill>
                <a:effectLst/>
                <a:latin typeface="+mn-lt"/>
              </a:defRPr>
            </a:lvl1pPr>
          </a:lstStyle>
          <a:p>
            <a:fld id="{39D2DF72-0AF4-4EC8-9CB4-CF1AB3D89699}" type="datetimeFigureOut">
              <a:rPr lang="en-US" smtClean="0"/>
              <a:t>7/28/2021</a:t>
            </a:fld>
            <a:endParaRPr lang="en-US"/>
          </a:p>
        </p:txBody>
      </p:sp>
      <p:sp>
        <p:nvSpPr>
          <p:cNvPr id="1048580" name="Footer Placeholder 4"/>
          <p:cNvSpPr>
            <a:spLocks noGrp="1"/>
          </p:cNvSpPr>
          <p:nvPr>
            <p:ph type="ftr" sz="quarter" idx="3"/>
          </p:nvPr>
        </p:nvSpPr>
        <p:spPr>
          <a:xfrm>
            <a:off x="1295401" y="5969000"/>
            <a:ext cx="7305900" cy="279400"/>
          </a:xfrm>
          <a:prstGeom prst="rect"/>
        </p:spPr>
        <p:txBody>
          <a:bodyPr anchor="ctr" bIns="45720" lIns="91440" rIns="91440" rtlCol="0" tIns="45720" vert="horz"/>
          <a:lstStyle>
            <a:lvl1pPr algn="l">
              <a:defRPr b="0" sz="1000" i="0">
                <a:solidFill>
                  <a:schemeClr val="tx1"/>
                </a:solidFill>
                <a:effectLst/>
                <a:latin typeface="+mn-lt"/>
              </a:defRPr>
            </a:lvl1pPr>
          </a:lstStyle>
          <a:p>
            <a:endParaRPr lang="en-US"/>
          </a:p>
        </p:txBody>
      </p:sp>
      <p:sp>
        <p:nvSpPr>
          <p:cNvPr id="1048581" name="Slide Number Placeholder 5"/>
          <p:cNvSpPr>
            <a:spLocks noGrp="1"/>
          </p:cNvSpPr>
          <p:nvPr>
            <p:ph type="sldNum" sz="quarter" idx="4"/>
          </p:nvPr>
        </p:nvSpPr>
        <p:spPr>
          <a:xfrm>
            <a:off x="10353901" y="5969000"/>
            <a:ext cx="542697" cy="279400"/>
          </a:xfrm>
          <a:prstGeom prst="rect"/>
        </p:spPr>
        <p:txBody>
          <a:bodyPr anchor="ctr" bIns="45720" lIns="91440" rIns="91440" rtlCol="0" tIns="45720" vert="horz"/>
          <a:lstStyle>
            <a:lvl1pPr algn="r">
              <a:defRPr b="0" sz="1000" i="0">
                <a:solidFill>
                  <a:schemeClr val="tx1"/>
                </a:solidFill>
                <a:effectLst/>
                <a:latin typeface="+mn-lt"/>
              </a:defRPr>
            </a:lvl1pPr>
          </a:lstStyle>
          <a:p>
            <a:fld id="{E085474C-2A5B-420F-9447-4933067FCD42}" type="slidenum">
              <a:rPr lang="en-US" smtClean="0"/>
              <a:t>‹#›</a:t>
            </a:fld>
            <a:endParaRPr lang="en-US"/>
          </a:p>
        </p:txBody>
      </p:sp>
    </p:spTree>
  </p:cSld>
  <p:clrMap accent1="accent1" accent2="accent2" accent3="accent3" accent4="accent4" accent5="accent5" accent6="accent6" bg1="lt1" bg2="lt2" tx1="dk1" tx2="dk2"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ransition spd="slow">
    <p:blinds dir="vert"/>
  </p:transition>
  <p:txStyles>
    <p:titleStyle>
      <a:lvl1pPr algn="ctr" defTabSz="457200" eaLnBrk="1" hangingPunct="1" latinLnBrk="0" rtl="0">
        <a:spcBef>
          <a:spcPct val="0"/>
        </a:spcBef>
        <a:buNone/>
        <a:defRPr cap="none" sz="4400" kern="1200">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algn="l" defTabSz="457200" eaLnBrk="1" hangingPunct="1" indent="-285750" latinLnBrk="0" marL="285750" rtl="0">
        <a:spcBef>
          <a:spcPct val="20000"/>
        </a:spcBef>
        <a:spcAft>
          <a:spcPts val="600"/>
        </a:spcAft>
        <a:buClr>
          <a:schemeClr val="accent1"/>
        </a:buClr>
        <a:buSzPct val="115000"/>
        <a:buFont typeface="Arial"/>
        <a:buChar char="•"/>
        <a:defRPr cap="none" sz="2400" kern="1200">
          <a:solidFill>
            <a:schemeClr val="tx1">
              <a:lumMod val="85000"/>
              <a:lumOff val="15000"/>
            </a:schemeClr>
          </a:solidFill>
          <a:effectLst/>
          <a:latin typeface="+mn-lt"/>
          <a:ea typeface="+mn-ea"/>
          <a:cs typeface="+mn-cs"/>
        </a:defRPr>
      </a:lvl1pPr>
      <a:lvl2pPr algn="l" defTabSz="457200" eaLnBrk="1" hangingPunct="1" indent="-285750" latinLnBrk="0" marL="742950" rtl="0">
        <a:spcBef>
          <a:spcPct val="20000"/>
        </a:spcBef>
        <a:spcAft>
          <a:spcPts val="600"/>
        </a:spcAft>
        <a:buClr>
          <a:schemeClr val="accent1"/>
        </a:buClr>
        <a:buSzPct val="115000"/>
        <a:buFont typeface="Arial"/>
        <a:buChar char="•"/>
        <a:defRPr cap="none" sz="2000" kern="1200">
          <a:solidFill>
            <a:schemeClr val="tx1">
              <a:lumMod val="85000"/>
              <a:lumOff val="15000"/>
            </a:schemeClr>
          </a:solidFill>
          <a:effectLst/>
          <a:latin typeface="+mn-lt"/>
          <a:ea typeface="+mn-ea"/>
          <a:cs typeface="+mn-cs"/>
        </a:defRPr>
      </a:lvl2pPr>
      <a:lvl3pPr algn="l" defTabSz="457200" eaLnBrk="1" hangingPunct="1" indent="-285750" latinLnBrk="0" marL="1200150" rtl="0">
        <a:spcBef>
          <a:spcPct val="20000"/>
        </a:spcBef>
        <a:spcAft>
          <a:spcPts val="600"/>
        </a:spcAft>
        <a:buClr>
          <a:schemeClr val="accent1"/>
        </a:buClr>
        <a:buSzPct val="115000"/>
        <a:buFont typeface="Arial"/>
        <a:buChar char="•"/>
        <a:defRPr cap="none" sz="1800" kern="1200">
          <a:solidFill>
            <a:schemeClr val="tx1">
              <a:lumMod val="85000"/>
              <a:lumOff val="15000"/>
            </a:schemeClr>
          </a:solidFill>
          <a:effectLst/>
          <a:latin typeface="+mn-lt"/>
          <a:ea typeface="+mn-ea"/>
          <a:cs typeface="+mn-cs"/>
        </a:defRPr>
      </a:lvl3pPr>
      <a:lvl4pPr algn="l" defTabSz="457200" eaLnBrk="1" hangingPunct="1" indent="-171450" latinLnBrk="0" marL="1543050" rtl="0">
        <a:spcBef>
          <a:spcPct val="20000"/>
        </a:spcBef>
        <a:spcAft>
          <a:spcPts val="600"/>
        </a:spcAft>
        <a:buClr>
          <a:schemeClr val="accent1"/>
        </a:buClr>
        <a:buSzPct val="115000"/>
        <a:buFont typeface="Arial"/>
        <a:buChar char="•"/>
        <a:defRPr cap="none" sz="1600" kern="1200">
          <a:solidFill>
            <a:schemeClr val="tx1">
              <a:lumMod val="85000"/>
              <a:lumOff val="15000"/>
            </a:schemeClr>
          </a:solidFill>
          <a:effectLst/>
          <a:latin typeface="+mn-lt"/>
          <a:ea typeface="+mn-ea"/>
          <a:cs typeface="+mn-cs"/>
        </a:defRPr>
      </a:lvl4pPr>
      <a:lvl5pPr algn="l" defTabSz="457200" eaLnBrk="1" hangingPunct="1" indent="-171450" latinLnBrk="0" marL="2000250" rtl="0">
        <a:spcBef>
          <a:spcPct val="20000"/>
        </a:spcBef>
        <a:spcAft>
          <a:spcPts val="600"/>
        </a:spcAft>
        <a:buClr>
          <a:schemeClr val="accent1"/>
        </a:buClr>
        <a:buSzPct val="115000"/>
        <a:buFont typeface="Arial"/>
        <a:buChar char="•"/>
        <a:defRPr cap="none" sz="1400" kern="1200">
          <a:solidFill>
            <a:schemeClr val="tx1">
              <a:lumMod val="85000"/>
              <a:lumOff val="15000"/>
            </a:schemeClr>
          </a:solidFill>
          <a:effectLst/>
          <a:latin typeface="+mn-lt"/>
          <a:ea typeface="+mn-ea"/>
          <a:cs typeface="+mn-cs"/>
        </a:defRPr>
      </a:lvl5pPr>
      <a:lvl6pPr algn="l" defTabSz="457200" eaLnBrk="1" hangingPunct="1" indent="-228600" latinLnBrk="0" marL="2514600" rtl="0">
        <a:spcBef>
          <a:spcPct val="20000"/>
        </a:spcBef>
        <a:spcAft>
          <a:spcPts val="600"/>
        </a:spcAft>
        <a:buClr>
          <a:schemeClr val="accent1"/>
        </a:buClr>
        <a:buSzPct val="115000"/>
        <a:buFont typeface="Arial"/>
        <a:buChar char="•"/>
        <a:defRPr cap="none" sz="1400" kern="1200">
          <a:solidFill>
            <a:schemeClr val="tx1">
              <a:lumMod val="85000"/>
              <a:lumOff val="15000"/>
            </a:schemeClr>
          </a:solidFill>
          <a:effectLst/>
          <a:latin typeface="+mn-lt"/>
          <a:ea typeface="+mn-ea"/>
          <a:cs typeface="+mn-cs"/>
        </a:defRPr>
      </a:lvl6pPr>
      <a:lvl7pPr algn="l" defTabSz="457200" eaLnBrk="1" hangingPunct="1" indent="-228600" latinLnBrk="0" marL="2971800" rtl="0">
        <a:spcBef>
          <a:spcPct val="20000"/>
        </a:spcBef>
        <a:spcAft>
          <a:spcPts val="600"/>
        </a:spcAft>
        <a:buClr>
          <a:schemeClr val="accent1"/>
        </a:buClr>
        <a:buSzPct val="115000"/>
        <a:buFont typeface="Arial"/>
        <a:buChar char="•"/>
        <a:defRPr cap="none" sz="1400" kern="1200">
          <a:solidFill>
            <a:schemeClr val="tx1">
              <a:lumMod val="85000"/>
              <a:lumOff val="15000"/>
            </a:schemeClr>
          </a:solidFill>
          <a:effectLst/>
          <a:latin typeface="+mn-lt"/>
          <a:ea typeface="+mn-ea"/>
          <a:cs typeface="+mn-cs"/>
        </a:defRPr>
      </a:lvl7pPr>
      <a:lvl8pPr algn="l" defTabSz="457200" eaLnBrk="1" hangingPunct="1" indent="-228600" latinLnBrk="0" marL="3429000" rtl="0">
        <a:spcBef>
          <a:spcPct val="20000"/>
        </a:spcBef>
        <a:spcAft>
          <a:spcPts val="600"/>
        </a:spcAft>
        <a:buClr>
          <a:schemeClr val="accent1"/>
        </a:buClr>
        <a:buSzPct val="115000"/>
        <a:buFont typeface="Arial"/>
        <a:buChar char="•"/>
        <a:defRPr cap="none" sz="1400" kern="1200">
          <a:solidFill>
            <a:schemeClr val="tx1">
              <a:lumMod val="85000"/>
              <a:lumOff val="15000"/>
            </a:schemeClr>
          </a:solidFill>
          <a:effectLst/>
          <a:latin typeface="+mn-lt"/>
          <a:ea typeface="+mn-ea"/>
          <a:cs typeface="+mn-cs"/>
        </a:defRPr>
      </a:lvl8pPr>
      <a:lvl9pPr algn="l" defTabSz="457200" eaLnBrk="1" hangingPunct="1" indent="-228600" latinLnBrk="0" marL="3886200" rtl="0">
        <a:spcBef>
          <a:spcPct val="20000"/>
        </a:spcBef>
        <a:spcAft>
          <a:spcPts val="600"/>
        </a:spcAft>
        <a:buClr>
          <a:schemeClr val="accent1"/>
        </a:buClr>
        <a:buSzPct val="115000"/>
        <a:buFont typeface="Arial"/>
        <a:buChar char="•"/>
        <a:defRPr cap="none" sz="1400" kern="1200">
          <a:solidFill>
            <a:schemeClr val="tx1">
              <a:lumMod val="85000"/>
              <a:lumOff val="15000"/>
            </a:schemeClr>
          </a:solidFill>
          <a:effectLst/>
          <a:latin typeface="+mn-lt"/>
          <a:ea typeface="+mn-ea"/>
          <a:cs typeface="+mn-cs"/>
        </a:defRPr>
      </a:lvl9pPr>
    </p:bodyStyle>
    <p:otherStyle>
      <a:defPPr>
        <a:defRPr lang="en-US"/>
      </a:defPPr>
      <a:lvl1pPr algn="l" defTabSz="457200" eaLnBrk="1" hangingPunct="1" latinLnBrk="0" marL="0" rtl="0">
        <a:defRPr sz="1800" kern="1200">
          <a:solidFill>
            <a:schemeClr val="tx1"/>
          </a:solidFill>
          <a:latin typeface="+mn-lt"/>
          <a:ea typeface="+mn-ea"/>
          <a:cs typeface="+mn-cs"/>
        </a:defRPr>
      </a:lvl1pPr>
      <a:lvl2pPr algn="l" defTabSz="457200" eaLnBrk="1" hangingPunct="1" latinLnBrk="0" marL="457200" rtl="0">
        <a:defRPr sz="1800" kern="1200">
          <a:solidFill>
            <a:schemeClr val="tx1"/>
          </a:solidFill>
          <a:latin typeface="+mn-lt"/>
          <a:ea typeface="+mn-ea"/>
          <a:cs typeface="+mn-cs"/>
        </a:defRPr>
      </a:lvl2pPr>
      <a:lvl3pPr algn="l" defTabSz="457200" eaLnBrk="1" hangingPunct="1" latinLnBrk="0" marL="914400" rtl="0">
        <a:defRPr sz="1800" kern="1200">
          <a:solidFill>
            <a:schemeClr val="tx1"/>
          </a:solidFill>
          <a:latin typeface="+mn-lt"/>
          <a:ea typeface="+mn-ea"/>
          <a:cs typeface="+mn-cs"/>
        </a:defRPr>
      </a:lvl3pPr>
      <a:lvl4pPr algn="l" defTabSz="457200" eaLnBrk="1" hangingPunct="1" latinLnBrk="0" marL="1371600" rtl="0">
        <a:defRPr sz="1800" kern="1200">
          <a:solidFill>
            <a:schemeClr val="tx1"/>
          </a:solidFill>
          <a:latin typeface="+mn-lt"/>
          <a:ea typeface="+mn-ea"/>
          <a:cs typeface="+mn-cs"/>
        </a:defRPr>
      </a:lvl4pPr>
      <a:lvl5pPr algn="l" defTabSz="457200" eaLnBrk="1" hangingPunct="1" latinLnBrk="0" marL="1828800" rtl="0">
        <a:defRPr sz="1800" kern="1200">
          <a:solidFill>
            <a:schemeClr val="tx1"/>
          </a:solidFill>
          <a:latin typeface="+mn-lt"/>
          <a:ea typeface="+mn-ea"/>
          <a:cs typeface="+mn-cs"/>
        </a:defRPr>
      </a:lvl5pPr>
      <a:lvl6pPr algn="l" defTabSz="457200" eaLnBrk="1" hangingPunct="1" latinLnBrk="0" marL="2286000" rtl="0">
        <a:defRPr sz="1800" kern="1200">
          <a:solidFill>
            <a:schemeClr val="tx1"/>
          </a:solidFill>
          <a:latin typeface="+mn-lt"/>
          <a:ea typeface="+mn-ea"/>
          <a:cs typeface="+mn-cs"/>
        </a:defRPr>
      </a:lvl6pPr>
      <a:lvl7pPr algn="l" defTabSz="457200" eaLnBrk="1" hangingPunct="1" latinLnBrk="0" marL="2743200" rtl="0">
        <a:defRPr sz="1800" kern="1200">
          <a:solidFill>
            <a:schemeClr val="tx1"/>
          </a:solidFill>
          <a:latin typeface="+mn-lt"/>
          <a:ea typeface="+mn-ea"/>
          <a:cs typeface="+mn-cs"/>
        </a:defRPr>
      </a:lvl7pPr>
      <a:lvl8pPr algn="l" defTabSz="457200" eaLnBrk="1" hangingPunct="1" latinLnBrk="0" marL="3200400" rtl="0">
        <a:defRPr sz="1800" kern="1200">
          <a:solidFill>
            <a:schemeClr val="tx1"/>
          </a:solidFill>
          <a:latin typeface="+mn-lt"/>
          <a:ea typeface="+mn-ea"/>
          <a:cs typeface="+mn-cs"/>
        </a:defRPr>
      </a:lvl8pPr>
      <a:lvl9pPr algn="l" defTabSz="457200" eaLnBrk="1" hangingPunct="1" latinLnBrk="0" marL="3657600" rtl="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26" name=""/>
        <p:cNvGrpSpPr/>
        <p:nvPr/>
      </p:nvGrpSpPr>
      <p:grpSpPr>
        <a:xfrm>
          <a:off x="0" y="0"/>
          <a:ext cx="0" cy="0"/>
          <a:chOff x="0" y="0"/>
          <a:chExt cx="0" cy="0"/>
        </a:xfrm>
      </p:grpSpPr>
      <p:sp>
        <p:nvSpPr>
          <p:cNvPr id="1048588" name="Title 1"/>
          <p:cNvSpPr>
            <a:spLocks noGrp="1"/>
          </p:cNvSpPr>
          <p:nvPr>
            <p:ph type="ctrTitle"/>
          </p:nvPr>
        </p:nvSpPr>
        <p:spPr/>
        <p:txBody>
          <a:bodyPr/>
          <a:p>
            <a:r>
              <a:rPr dirty="0" lang="en-US"/>
              <a:t>Explanation of the Big Idea</a:t>
            </a:r>
          </a:p>
        </p:txBody>
      </p:sp>
      <p:sp>
        <p:nvSpPr>
          <p:cNvPr id="1048589" name="Subtitle 2"/>
          <p:cNvSpPr>
            <a:spLocks noGrp="1"/>
          </p:cNvSpPr>
          <p:nvPr>
            <p:ph type="subTitle" idx="1"/>
          </p:nvPr>
        </p:nvSpPr>
        <p:spPr/>
        <p:txBody>
          <a:bodyPr>
            <a:normAutofit fontScale="95238" lnSpcReduction="10000"/>
          </a:bodyPr>
          <a:p>
            <a:r>
              <a:rPr dirty="0" lang="en-US"/>
              <a:t>Name:</a:t>
            </a:r>
          </a:p>
          <a:p>
            <a:r>
              <a:rPr dirty="0" lang="en-US"/>
              <a:t>Institution:</a:t>
            </a:r>
          </a:p>
          <a:p>
            <a:r>
              <a:rPr dirty="0" lang="en-US"/>
              <a:t>Date:</a:t>
            </a:r>
          </a:p>
          <a:p>
            <a:endParaRPr dirty="0" lang="en-US"/>
          </a:p>
        </p:txBody>
      </p:sp>
    </p:spTree>
  </p:cSld>
  <p:clrMapOvr>
    <a:masterClrMapping/>
  </p:clrMapOvr>
  <p:transition spd="slow">
    <p:blinds dir="ver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28" name=""/>
        <p:cNvGrpSpPr/>
        <p:nvPr/>
      </p:nvGrpSpPr>
      <p:grpSpPr>
        <a:xfrm>
          <a:off x="0" y="0"/>
          <a:ext cx="0" cy="0"/>
          <a:chOff x="0" y="0"/>
          <a:chExt cx="0" cy="0"/>
        </a:xfrm>
      </p:grpSpPr>
      <p:sp>
        <p:nvSpPr>
          <p:cNvPr id="1048595" name="Title 1"/>
          <p:cNvSpPr>
            <a:spLocks noGrp="1"/>
          </p:cNvSpPr>
          <p:nvPr>
            <p:ph type="title"/>
          </p:nvPr>
        </p:nvSpPr>
        <p:spPr/>
        <p:txBody>
          <a:bodyPr/>
          <a:p>
            <a:r>
              <a:rPr dirty="0" lang="en-US"/>
              <a:t>Explanation of the Big Idea</a:t>
            </a:r>
          </a:p>
        </p:txBody>
      </p:sp>
      <p:sp>
        <p:nvSpPr>
          <p:cNvPr id="1048596" name="Content Placeholder 2"/>
          <p:cNvSpPr>
            <a:spLocks noGrp="1"/>
          </p:cNvSpPr>
          <p:nvPr>
            <p:ph idx="1"/>
          </p:nvPr>
        </p:nvSpPr>
        <p:spPr/>
        <p:txBody>
          <a:bodyPr>
            <a:normAutofit fontScale="75000" lnSpcReduction="20000"/>
          </a:bodyPr>
          <a:p>
            <a:r>
              <a:rPr b="1" dirty="0" lang="en-US"/>
              <a:t>Big idea</a:t>
            </a:r>
            <a:r>
              <a:rPr dirty="0" lang="en-US"/>
              <a:t>: the sugar substitutes market has grown significantly in the </a:t>
            </a:r>
            <a:r>
              <a:rPr altLang="en" dirty="0" lang="en-US"/>
              <a:t>past</a:t>
            </a:r>
            <a:r>
              <a:rPr altLang="en" dirty="0" lang="en-US"/>
              <a:t> </a:t>
            </a:r>
            <a:r>
              <a:rPr altLang="en" dirty="0" lang="en-US"/>
              <a:t>3</a:t>
            </a:r>
            <a:r>
              <a:rPr altLang="en" dirty="0" lang="en-US"/>
              <a:t> </a:t>
            </a:r>
            <a:r>
              <a:rPr altLang="en" dirty="0" lang="en-US"/>
              <a:t>years</a:t>
            </a:r>
            <a:r>
              <a:rPr altLang="en" dirty="0" lang="en-US"/>
              <a:t> </a:t>
            </a:r>
            <a:r>
              <a:rPr dirty="0" lang="en-US"/>
              <a:t>because of changing consumer behaviors and the adoption of healthier foods, which will lead to healthy lifestyles. </a:t>
            </a:r>
            <a:endParaRPr altLang="en-US" lang="zh-CN"/>
          </a:p>
          <a:p>
            <a:r>
              <a:rPr altLang="en" dirty="0" lang="en-US"/>
              <a:t>Changes</a:t>
            </a:r>
            <a:r>
              <a:rPr altLang="en" dirty="0" lang="en-US"/>
              <a:t> </a:t>
            </a:r>
            <a:r>
              <a:rPr altLang="en" dirty="0" lang="en-US"/>
              <a:t>in</a:t>
            </a:r>
            <a:r>
              <a:rPr altLang="en" dirty="0" lang="en-US"/>
              <a:t> </a:t>
            </a:r>
            <a:r>
              <a:rPr altLang="en" dirty="0" lang="en-US"/>
              <a:t>lifestyles</a:t>
            </a:r>
            <a:r>
              <a:rPr altLang="en" dirty="0" lang="en-US"/>
              <a:t> </a:t>
            </a:r>
            <a:r>
              <a:rPr dirty="0" lang="en-US"/>
              <a:t> </a:t>
            </a:r>
            <a:r>
              <a:rPr altLang="en" dirty="0" lang="en-US"/>
              <a:t>have</a:t>
            </a:r>
            <a:r>
              <a:rPr altLang="en" dirty="0" lang="en-US"/>
              <a:t> </a:t>
            </a:r>
            <a:r>
              <a:rPr dirty="0" lang="en-US"/>
              <a:t>affected the growth of </a:t>
            </a:r>
            <a:r>
              <a:rPr altLang="en" dirty="0" lang="en-US"/>
              <a:t>the</a:t>
            </a:r>
            <a:r>
              <a:rPr altLang="en" dirty="0" lang="en-US"/>
              <a:t> </a:t>
            </a:r>
            <a:r>
              <a:rPr altLang="en" dirty="0" lang="en-US"/>
              <a:t>sugar</a:t>
            </a:r>
            <a:r>
              <a:rPr altLang="en" dirty="0" lang="en-US"/>
              <a:t> </a:t>
            </a:r>
            <a:r>
              <a:rPr altLang="en" dirty="0" lang="en-US"/>
              <a:t>substitutes</a:t>
            </a:r>
            <a:r>
              <a:rPr altLang="en" dirty="0" lang="en-US"/>
              <a:t> </a:t>
            </a:r>
            <a:r>
              <a:rPr altLang="en" dirty="0" lang="en-US"/>
              <a:t>market</a:t>
            </a:r>
            <a:r>
              <a:rPr altLang="en" dirty="0" lang="en-US"/>
              <a:t>.</a:t>
            </a:r>
            <a:r>
              <a:rPr dirty="0" lang="en-US"/>
              <a:t> </a:t>
            </a:r>
            <a:endParaRPr altLang="en-US" lang="zh-CN"/>
          </a:p>
          <a:p>
            <a:r>
              <a:rPr dirty="0" lang="en-US"/>
              <a:t>The sugar substitute market has significantly grown </a:t>
            </a:r>
            <a:r>
              <a:rPr altLang="en" dirty="0" lang="en-US"/>
              <a:t>in the</a:t>
            </a:r>
            <a:r>
              <a:rPr altLang="en" dirty="0" lang="en-US"/>
              <a:t> </a:t>
            </a:r>
            <a:r>
              <a:rPr altLang="en" dirty="0" lang="en-US"/>
              <a:t>past</a:t>
            </a:r>
            <a:r>
              <a:rPr altLang="en" dirty="0" lang="en-US"/>
              <a:t> </a:t>
            </a:r>
            <a:r>
              <a:rPr altLang="en" dirty="0" lang="en-US"/>
              <a:t>3</a:t>
            </a:r>
            <a:r>
              <a:rPr altLang="en" dirty="0" lang="en-US"/>
              <a:t> </a:t>
            </a:r>
            <a:r>
              <a:rPr altLang="en" dirty="0" lang="en-US"/>
              <a:t>years</a:t>
            </a:r>
            <a:r>
              <a:rPr altLang="en" dirty="0" lang="en-US"/>
              <a:t>.</a:t>
            </a:r>
            <a:r>
              <a:rPr altLang="en" dirty="0" lang="en-US"/>
              <a:t> </a:t>
            </a:r>
            <a:endParaRPr altLang="en-US" lang="zh-CN"/>
          </a:p>
          <a:p>
            <a:r>
              <a:rPr dirty="0" lang="en-US"/>
              <a:t> </a:t>
            </a:r>
            <a:r>
              <a:rPr altLang="en" dirty="0" lang="en-US"/>
              <a:t>Previously</a:t>
            </a:r>
            <a:r>
              <a:rPr altLang="en" dirty="0" lang="en-US"/>
              <a:t>,</a:t>
            </a:r>
            <a:r>
              <a:rPr altLang="en" dirty="0" lang="en-US"/>
              <a:t> </a:t>
            </a:r>
            <a:r>
              <a:rPr dirty="0" lang="en-US"/>
              <a:t>the market size was smaller  because of unhealthy consumption behaviors. </a:t>
            </a:r>
            <a:endParaRPr altLang="en-US" lang="zh-CN"/>
          </a:p>
          <a:p>
            <a:r>
              <a:rPr altLang="en" dirty="0" lang="en-US"/>
              <a:t>In</a:t>
            </a:r>
            <a:r>
              <a:rPr altLang="en" dirty="0" lang="en-US"/>
              <a:t> </a:t>
            </a:r>
            <a:r>
              <a:rPr altLang="en" dirty="0" lang="en-US"/>
              <a:t>2018</a:t>
            </a:r>
            <a:r>
              <a:rPr altLang="en" dirty="0" lang="en-US"/>
              <a:t> </a:t>
            </a:r>
            <a:r>
              <a:rPr altLang="en" dirty="0" lang="en-US"/>
              <a:t>market</a:t>
            </a:r>
            <a:r>
              <a:rPr altLang="en" dirty="0" lang="en-US"/>
              <a:t> </a:t>
            </a:r>
            <a:r>
              <a:rPr altLang="en" dirty="0" lang="en-US"/>
              <a:t>size</a:t>
            </a:r>
            <a:r>
              <a:rPr altLang="en" dirty="0" lang="en-US"/>
              <a:t> </a:t>
            </a:r>
            <a:r>
              <a:rPr altLang="en" dirty="0" lang="en-US"/>
              <a:t>was</a:t>
            </a:r>
            <a:r>
              <a:rPr altLang="en" dirty="0" lang="en-US"/>
              <a:t> </a:t>
            </a:r>
            <a:r>
              <a:rPr altLang="en" dirty="0" lang="en-US"/>
              <a:t>$</a:t>
            </a:r>
            <a:r>
              <a:rPr altLang="en" dirty="0" lang="en-US"/>
              <a:t>6.35</a:t>
            </a:r>
            <a:r>
              <a:rPr altLang="en" dirty="0" lang="en-US"/>
              <a:t> </a:t>
            </a:r>
            <a:r>
              <a:rPr altLang="en" dirty="0" lang="en-US"/>
              <a:t>billion</a:t>
            </a:r>
            <a:r>
              <a:rPr altLang="en" dirty="0" lang="en-US"/>
              <a:t>.</a:t>
            </a:r>
            <a:r>
              <a:rPr dirty="0" lang="en-US"/>
              <a:t> </a:t>
            </a:r>
            <a:endParaRPr altLang="en-US" lang="zh-CN"/>
          </a:p>
          <a:p>
            <a:r>
              <a:rPr altLang="en" dirty="0" lang="en-US"/>
              <a:t>2026</a:t>
            </a:r>
            <a:r>
              <a:rPr altLang="en" dirty="0" lang="en-US"/>
              <a:t> </a:t>
            </a:r>
            <a:r>
              <a:rPr altLang="en" dirty="0" lang="en-US"/>
              <a:t>forecasts</a:t>
            </a:r>
            <a:r>
              <a:rPr altLang="en" dirty="0" lang="en-US"/>
              <a:t> </a:t>
            </a:r>
            <a:r>
              <a:rPr altLang="en" dirty="0" lang="en-US"/>
              <a:t>show</a:t>
            </a:r>
            <a:r>
              <a:rPr altLang="en" dirty="0" lang="en-US"/>
              <a:t> </a:t>
            </a:r>
            <a:r>
              <a:rPr altLang="en" dirty="0" lang="en-US"/>
              <a:t>a</a:t>
            </a:r>
            <a:r>
              <a:rPr altLang="en" dirty="0" lang="en-US"/>
              <a:t> </a:t>
            </a:r>
            <a:r>
              <a:rPr altLang="en" dirty="0" lang="en-US"/>
              <a:t>market</a:t>
            </a:r>
            <a:r>
              <a:rPr altLang="en" dirty="0" lang="en-US"/>
              <a:t> </a:t>
            </a:r>
            <a:r>
              <a:rPr altLang="en" dirty="0" lang="en-US"/>
              <a:t>size</a:t>
            </a:r>
            <a:r>
              <a:rPr altLang="en" dirty="0" lang="en-US"/>
              <a:t> </a:t>
            </a:r>
            <a:r>
              <a:rPr altLang="en" dirty="0" lang="en-US"/>
              <a:t>of</a:t>
            </a:r>
            <a:r>
              <a:rPr altLang="en" dirty="0" lang="en-US"/>
              <a:t> </a:t>
            </a:r>
            <a:r>
              <a:rPr altLang="en" dirty="0" lang="en-US"/>
              <a:t>$</a:t>
            </a:r>
            <a:r>
              <a:rPr altLang="en" dirty="0" lang="en-US"/>
              <a:t>10.27</a:t>
            </a:r>
            <a:r>
              <a:rPr altLang="en" dirty="0" lang="en-US"/>
              <a:t> </a:t>
            </a:r>
            <a:r>
              <a:rPr altLang="en" dirty="0" lang="en-US"/>
              <a:t>billion</a:t>
            </a:r>
            <a:r>
              <a:rPr altLang="en" dirty="0" lang="en-US"/>
              <a:t>.</a:t>
            </a:r>
            <a:r>
              <a:rPr dirty="0" lang="en-US"/>
              <a:t> </a:t>
            </a:r>
            <a:endParaRPr altLang="en-US" lang="zh-CN"/>
          </a:p>
          <a:p>
            <a:r>
              <a:rPr dirty="0" lang="en-US"/>
              <a:t>Healthy lifestyle choices will guarantee continued growth of the artificial sugar market in the long-term</a:t>
            </a:r>
          </a:p>
          <a:p>
            <a:endParaRPr dirty="0" lang="en-US"/>
          </a:p>
          <a:p>
            <a:endParaRPr dirty="0" lang="en-US"/>
          </a:p>
          <a:p>
            <a:endParaRPr dirty="0" lang="en-US"/>
          </a:p>
          <a:p>
            <a:endParaRPr dirty="0" lang="en-US"/>
          </a:p>
          <a:p>
            <a:endParaRPr dirty="0" lang="en-US"/>
          </a:p>
        </p:txBody>
      </p:sp>
    </p:spTree>
  </p:cSld>
  <p:clrMapOvr>
    <a:masterClrMapping/>
  </p:clrMapOvr>
  <p:transition spd="slow">
    <p:blinds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31" name=""/>
        <p:cNvGrpSpPr/>
        <p:nvPr/>
      </p:nvGrpSpPr>
      <p:grpSpPr>
        <a:xfrm>
          <a:off x="0" y="0"/>
          <a:ext cx="0" cy="0"/>
          <a:chOff x="0" y="0"/>
          <a:chExt cx="0" cy="0"/>
        </a:xfrm>
      </p:grpSpPr>
      <p:sp>
        <p:nvSpPr>
          <p:cNvPr id="1048600" name="Title 1"/>
          <p:cNvSpPr>
            <a:spLocks noGrp="1"/>
          </p:cNvSpPr>
          <p:nvPr>
            <p:ph type="title"/>
          </p:nvPr>
        </p:nvSpPr>
        <p:spPr/>
        <p:txBody>
          <a:bodyPr/>
          <a:p>
            <a:r>
              <a:rPr dirty="0" lang="en-US"/>
              <a:t>Reference </a:t>
            </a:r>
          </a:p>
        </p:txBody>
      </p:sp>
      <p:sp>
        <p:nvSpPr>
          <p:cNvPr id="1048601" name="Content Placeholder 2"/>
          <p:cNvSpPr>
            <a:spLocks noGrp="1"/>
          </p:cNvSpPr>
          <p:nvPr>
            <p:ph idx="1"/>
          </p:nvPr>
        </p:nvSpPr>
        <p:spPr/>
        <p:txBody>
          <a:bodyPr/>
          <a:p>
            <a:r>
              <a:rPr dirty="0" lang="en-US"/>
              <a:t>Fortune Business Insights. Sugar Substitutes Market Size, Share and Global Trend By Type (Aspartame, Acesulfame potassium, Saccharine, Sucralose, Stevia, Sugar Alcohols, and Others), Application [Food and Beverage (Table-top, Beverages, Bakery &amp; Confectionery, and Other Processed Foods), Pharmaceuticals, and Personal Care and Cosmetics), and Geography Forecast till 2026. (2019). https://www.fortunebusinessinsights.com/amp/industry-reports/sugar-substitutes-market-100261</a:t>
            </a:r>
            <a:r>
              <a:rPr lang="en-US"/>
              <a:t> </a:t>
            </a:r>
            <a:endParaRPr altLang="en-US" lang="zh-CN"/>
          </a:p>
        </p:txBody>
      </p:sp>
    </p:spTree>
  </p:cSld>
  <p:clrMapOvr>
    <a:masterClrMapping/>
  </p:clrMapOvr>
  <p:transition spd="slow">
    <p:blinds dir="vert"/>
  </p:transition>
</p:sld>
</file>

<file path=ppt/theme/_rels/theme1.xml.rels><?xml version="1.0" encoding="UTF-8" standalone="yes"?>
<Relationships xmlns="http://schemas.openxmlformats.org/package/2006/relationships"><Relationship Id="rId1" Type="http://schemas.openxmlformats.org/officeDocument/2006/relationships/image" Target="../media/image5.jpeg"/><Relationship Id="rId2" Type="http://schemas.openxmlformats.org/officeDocument/2006/relationships/image" Target="../media/image6.jpeg"/></Relationships>
</file>

<file path=ppt/theme/theme1.xml><?xml version="1.0" encoding="utf-8"?>
<a:theme xmlns:a="http://schemas.openxmlformats.org/drawingml/2006/main" name="Organic">
  <a:themeElements>
    <a:clrScheme name="Organic">
      <a:dk1>
        <a:sysClr lastClr="000000" val="windowText"/>
      </a:dk1>
      <a:lt1>
        <a:sysClr lastClr="FFFFFF" val="window"/>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algn="tl" flip="none" sx="100000" sy="100000" tx="0" ty="0"/>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r="13500000" dist="12700">
              <a:srgbClr val="000000">
                <a:alpha val="45000"/>
              </a:srgbClr>
            </a:innerShdw>
          </a:effectLst>
        </a:effectStyle>
        <a:effectStyle>
          <a:effectLst>
            <a:outerShdw blurRad="38100" dir="5400000" dist="254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theme>
</file>

<file path=ppt/theme/theme2.xml><?xml version="1.0" encoding="utf-8"?>
<a:theme xmlns:a="http://schemas.openxmlformats.org/drawingml/2006/main" name="Office Theme">
  <a:themeElements>
    <a:clrScheme name="Office">
      <a:dk1>
        <a:sysClr lastClr="000000" val="windowText"/>
      </a:dk1>
      <a:lt1>
        <a:sysClr lastClr="FFFFFF" val="window"/>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docProps/app.xml><?xml version="1.0" encoding="utf-8"?>
<Properties xmlns="http://schemas.openxmlformats.org/officeDocument/2006/extended-properties">
  <Application>Microsoft Office PowerPoint</Application>
  <ScaleCrop>0</ScaleCrop>
  <LinksUpToDate>0</LinksUpToDate>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Explanation of the Big Idea</dc:title>
  <dc:creator>lazarus junior</dc:creator>
  <cp:lastModifiedBy>lazarus junior</cp:lastModifiedBy>
  <dcterms:created xsi:type="dcterms:W3CDTF">2021-07-28T02:13:22Z</dcterms:created>
  <dcterms:modified xsi:type="dcterms:W3CDTF">2021-07-28T18:46:58Z</dcterms:modified>
</cp:coreProperties>
</file>